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595" r:id="rId2"/>
    <p:sldId id="620" r:id="rId3"/>
    <p:sldId id="619" r:id="rId4"/>
    <p:sldId id="621" r:id="rId5"/>
    <p:sldId id="629" r:id="rId6"/>
    <p:sldId id="600" r:id="rId7"/>
    <p:sldId id="601" r:id="rId8"/>
    <p:sldId id="334" r:id="rId9"/>
    <p:sldId id="596" r:id="rId10"/>
    <p:sldId id="603" r:id="rId11"/>
    <p:sldId id="604" r:id="rId12"/>
    <p:sldId id="606" r:id="rId13"/>
    <p:sldId id="607" r:id="rId14"/>
    <p:sldId id="609" r:id="rId15"/>
    <p:sldId id="610" r:id="rId16"/>
    <p:sldId id="612" r:id="rId17"/>
    <p:sldId id="613" r:id="rId18"/>
    <p:sldId id="615" r:id="rId19"/>
    <p:sldId id="616" r:id="rId20"/>
    <p:sldId id="630" r:id="rId21"/>
    <p:sldId id="631" r:id="rId22"/>
    <p:sldId id="632" r:id="rId23"/>
    <p:sldId id="633" r:id="rId24"/>
    <p:sldId id="656" r:id="rId25"/>
    <p:sldId id="634" r:id="rId26"/>
    <p:sldId id="635" r:id="rId27"/>
    <p:sldId id="636" r:id="rId28"/>
    <p:sldId id="637" r:id="rId29"/>
    <p:sldId id="638" r:id="rId30"/>
    <p:sldId id="639" r:id="rId31"/>
    <p:sldId id="640" r:id="rId32"/>
    <p:sldId id="641" r:id="rId33"/>
    <p:sldId id="642" r:id="rId34"/>
    <p:sldId id="643" r:id="rId35"/>
    <p:sldId id="644" r:id="rId36"/>
    <p:sldId id="645" r:id="rId37"/>
    <p:sldId id="646" r:id="rId38"/>
    <p:sldId id="647" r:id="rId39"/>
    <p:sldId id="648" r:id="rId40"/>
    <p:sldId id="649" r:id="rId41"/>
    <p:sldId id="650" r:id="rId42"/>
    <p:sldId id="651" r:id="rId43"/>
    <p:sldId id="654" r:id="rId44"/>
    <p:sldId id="655" r:id="rId45"/>
    <p:sldId id="592" r:id="rId46"/>
    <p:sldId id="593" r:id="rId47"/>
    <p:sldId id="594" r:id="rId48"/>
    <p:sldId id="373" r:id="rId49"/>
    <p:sldId id="37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1"/>
    <p:restoredTop sz="79116"/>
  </p:normalViewPr>
  <p:slideViewPr>
    <p:cSldViewPr snapToGrid="0">
      <p:cViewPr varScale="1">
        <p:scale>
          <a:sx n="100" d="100"/>
          <a:sy n="100" d="100"/>
        </p:scale>
        <p:origin x="9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EB27-3614-1E49-84AD-66D6C033AB12}"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C3B4A-D91E-0D48-986B-A131360DD827}" type="slidenum">
              <a:rPr lang="en-US" smtClean="0"/>
              <a:t>‹#›</a:t>
            </a:fld>
            <a:endParaRPr lang="en-US"/>
          </a:p>
        </p:txBody>
      </p:sp>
    </p:spTree>
    <p:extLst>
      <p:ext uri="{BB962C8B-B14F-4D97-AF65-F5344CB8AC3E}">
        <p14:creationId xmlns:p14="http://schemas.microsoft.com/office/powerpoint/2010/main" val="218548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Maggie! Say high to Maggie. Hi Maggie [wiggle]. Maggie wants to learn what things are for. And today you are going to teach Maggie what different things are for. Are you ready to help Maggie? OK, let’s help Maggie!</a:t>
            </a:r>
          </a:p>
        </p:txBody>
      </p:sp>
      <p:sp>
        <p:nvSpPr>
          <p:cNvPr id="4" name="Slide Number Placeholder 3"/>
          <p:cNvSpPr>
            <a:spLocks noGrp="1"/>
          </p:cNvSpPr>
          <p:nvPr>
            <p:ph type="sldNum" sz="quarter" idx="5"/>
          </p:nvPr>
        </p:nvSpPr>
        <p:spPr/>
        <p:txBody>
          <a:bodyPr/>
          <a:lstStyle/>
          <a:p>
            <a:fld id="{376C3B4A-D91E-0D48-986B-A131360DD827}" type="slidenum">
              <a:rPr lang="en-US" smtClean="0"/>
              <a:t>1</a:t>
            </a:fld>
            <a:endParaRPr lang="en-US"/>
          </a:p>
        </p:txBody>
      </p:sp>
    </p:spTree>
    <p:extLst>
      <p:ext uri="{BB962C8B-B14F-4D97-AF65-F5344CB8AC3E}">
        <p14:creationId xmlns:p14="http://schemas.microsoft.com/office/powerpoint/2010/main" val="3922135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bee! Can you tell Maggie what bees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10</a:t>
            </a:fld>
            <a:endParaRPr lang="en-US"/>
          </a:p>
        </p:txBody>
      </p:sp>
    </p:spTree>
    <p:extLst>
      <p:ext uri="{BB962C8B-B14F-4D97-AF65-F5344CB8AC3E}">
        <p14:creationId xmlns:p14="http://schemas.microsoft.com/office/powerpoint/2010/main" val="2980979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spider! Can you tell Maggie what spiders are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11</a:t>
            </a:fld>
            <a:endParaRPr lang="en-US"/>
          </a:p>
        </p:txBody>
      </p:sp>
    </p:spTree>
    <p:extLst>
      <p:ext uri="{BB962C8B-B14F-4D97-AF65-F5344CB8AC3E}">
        <p14:creationId xmlns:p14="http://schemas.microsoft.com/office/powerpoint/2010/main" val="2338397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chicken! Can you tell Maggie what chickens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12</a:t>
            </a:fld>
            <a:endParaRPr lang="en-US"/>
          </a:p>
        </p:txBody>
      </p:sp>
    </p:spTree>
    <p:extLst>
      <p:ext uri="{BB962C8B-B14F-4D97-AF65-F5344CB8AC3E}">
        <p14:creationId xmlns:p14="http://schemas.microsoft.com/office/powerpoint/2010/main" val="2745906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pig! Can you tell Maggie what pigs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13</a:t>
            </a:fld>
            <a:endParaRPr lang="en-US"/>
          </a:p>
        </p:txBody>
      </p:sp>
    </p:spTree>
    <p:extLst>
      <p:ext uri="{BB962C8B-B14F-4D97-AF65-F5344CB8AC3E}">
        <p14:creationId xmlns:p14="http://schemas.microsoft.com/office/powerpoint/2010/main" val="400150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plate Can you tell Maggie what plates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14</a:t>
            </a:fld>
            <a:endParaRPr lang="en-US"/>
          </a:p>
        </p:txBody>
      </p:sp>
    </p:spTree>
    <p:extLst>
      <p:ext uri="{BB962C8B-B14F-4D97-AF65-F5344CB8AC3E}">
        <p14:creationId xmlns:p14="http://schemas.microsoft.com/office/powerpoint/2010/main" val="2819288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clock! Can you tell Maggie what clocks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15</a:t>
            </a:fld>
            <a:endParaRPr lang="en-US"/>
          </a:p>
        </p:txBody>
      </p:sp>
    </p:spTree>
    <p:extLst>
      <p:ext uri="{BB962C8B-B14F-4D97-AF65-F5344CB8AC3E}">
        <p14:creationId xmlns:p14="http://schemas.microsoft.com/office/powerpoint/2010/main" val="3273575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cow! Can you tell Maggie what cows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16</a:t>
            </a:fld>
            <a:endParaRPr lang="en-US"/>
          </a:p>
        </p:txBody>
      </p:sp>
    </p:spTree>
    <p:extLst>
      <p:ext uri="{BB962C8B-B14F-4D97-AF65-F5344CB8AC3E}">
        <p14:creationId xmlns:p14="http://schemas.microsoft.com/office/powerpoint/2010/main" val="326331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bear! Can you tell Maggie what bears are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17</a:t>
            </a:fld>
            <a:endParaRPr lang="en-US"/>
          </a:p>
        </p:txBody>
      </p:sp>
    </p:spTree>
    <p:extLst>
      <p:ext uri="{BB962C8B-B14F-4D97-AF65-F5344CB8AC3E}">
        <p14:creationId xmlns:p14="http://schemas.microsoft.com/office/powerpoint/2010/main" val="45464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an umbrella! Can you tell Maggie what umbrellas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18</a:t>
            </a:fld>
            <a:endParaRPr lang="en-US"/>
          </a:p>
        </p:txBody>
      </p:sp>
    </p:spTree>
    <p:extLst>
      <p:ext uri="{BB962C8B-B14F-4D97-AF65-F5344CB8AC3E}">
        <p14:creationId xmlns:p14="http://schemas.microsoft.com/office/powerpoint/2010/main" val="276235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lamp! Can you tell Maggie what lamps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19</a:t>
            </a:fld>
            <a:endParaRPr lang="en-US"/>
          </a:p>
        </p:txBody>
      </p:sp>
    </p:spTree>
    <p:extLst>
      <p:ext uri="{BB962C8B-B14F-4D97-AF65-F5344CB8AC3E}">
        <p14:creationId xmlns:p14="http://schemas.microsoft.com/office/powerpoint/2010/main" val="339228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sink! Can you tell Maggie what sinks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a:t>
            </a:fld>
            <a:endParaRPr lang="en-US"/>
          </a:p>
        </p:txBody>
      </p:sp>
    </p:spTree>
    <p:extLst>
      <p:ext uri="{BB962C8B-B14F-4D97-AF65-F5344CB8AC3E}">
        <p14:creationId xmlns:p14="http://schemas.microsoft.com/office/powerpoint/2010/main" val="1633682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skunk! Can you tell Maggie what skunks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20</a:t>
            </a:fld>
            <a:endParaRPr lang="en-US"/>
          </a:p>
        </p:txBody>
      </p:sp>
    </p:spTree>
    <p:extLst>
      <p:ext uri="{BB962C8B-B14F-4D97-AF65-F5344CB8AC3E}">
        <p14:creationId xmlns:p14="http://schemas.microsoft.com/office/powerpoint/2010/main" val="401964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lion! Can you tell Maggie what lions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21</a:t>
            </a:fld>
            <a:endParaRPr lang="en-US"/>
          </a:p>
        </p:txBody>
      </p:sp>
    </p:spTree>
    <p:extLst>
      <p:ext uri="{BB962C8B-B14F-4D97-AF65-F5344CB8AC3E}">
        <p14:creationId xmlns:p14="http://schemas.microsoft.com/office/powerpoint/2010/main" val="3337375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beaver! Can you tell Maggie what beavers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22</a:t>
            </a:fld>
            <a:endParaRPr lang="en-US"/>
          </a:p>
        </p:txBody>
      </p:sp>
    </p:spTree>
    <p:extLst>
      <p:ext uri="{BB962C8B-B14F-4D97-AF65-F5344CB8AC3E}">
        <p14:creationId xmlns:p14="http://schemas.microsoft.com/office/powerpoint/2010/main" val="1614226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mosquito! Can you tell Maggie what mosquitos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23</a:t>
            </a:fld>
            <a:endParaRPr lang="en-US"/>
          </a:p>
        </p:txBody>
      </p:sp>
    </p:spTree>
    <p:extLst>
      <p:ext uri="{BB962C8B-B14F-4D97-AF65-F5344CB8AC3E}">
        <p14:creationId xmlns:p14="http://schemas.microsoft.com/office/powerpoint/2010/main" val="1760389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Maggie! We are about half way done. Do you want to keep helping Maggie? OK great let’s keep helping Maggie!</a:t>
            </a:r>
          </a:p>
        </p:txBody>
      </p:sp>
    </p:spTree>
    <p:extLst>
      <p:ext uri="{BB962C8B-B14F-4D97-AF65-F5344CB8AC3E}">
        <p14:creationId xmlns:p14="http://schemas.microsoft.com/office/powerpoint/2010/main" val="2643288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woodpecker! Can you tell Maggie what woodpeckers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25</a:t>
            </a:fld>
            <a:endParaRPr lang="en-US"/>
          </a:p>
        </p:txBody>
      </p:sp>
    </p:spTree>
    <p:extLst>
      <p:ext uri="{BB962C8B-B14F-4D97-AF65-F5344CB8AC3E}">
        <p14:creationId xmlns:p14="http://schemas.microsoft.com/office/powerpoint/2010/main" val="1939125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vulture! Can you tell Maggie what vultures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26</a:t>
            </a:fld>
            <a:endParaRPr lang="en-US"/>
          </a:p>
        </p:txBody>
      </p:sp>
    </p:spTree>
    <p:extLst>
      <p:ext uri="{BB962C8B-B14F-4D97-AF65-F5344CB8AC3E}">
        <p14:creationId xmlns:p14="http://schemas.microsoft.com/office/powerpoint/2010/main" val="1651314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dolphin! Can you tell Maggie what dolphins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27</a:t>
            </a:fld>
            <a:endParaRPr lang="en-US"/>
          </a:p>
        </p:txBody>
      </p:sp>
    </p:spTree>
    <p:extLst>
      <p:ext uri="{BB962C8B-B14F-4D97-AF65-F5344CB8AC3E}">
        <p14:creationId xmlns:p14="http://schemas.microsoft.com/office/powerpoint/2010/main" val="2338103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monkey! Can you tell Maggie what monkeys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28</a:t>
            </a:fld>
            <a:endParaRPr lang="en-US"/>
          </a:p>
        </p:txBody>
      </p:sp>
    </p:spTree>
    <p:extLst>
      <p:ext uri="{BB962C8B-B14F-4D97-AF65-F5344CB8AC3E}">
        <p14:creationId xmlns:p14="http://schemas.microsoft.com/office/powerpoint/2010/main" val="3857271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giraffe! Can you tell Maggie what giraffes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29</a:t>
            </a:fld>
            <a:endParaRPr lang="en-US"/>
          </a:p>
        </p:txBody>
      </p:sp>
    </p:spTree>
    <p:extLst>
      <p:ext uri="{BB962C8B-B14F-4D97-AF65-F5344CB8AC3E}">
        <p14:creationId xmlns:p14="http://schemas.microsoft.com/office/powerpoint/2010/main" val="229332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Maggie! Let’s see the next thing!</a:t>
            </a:r>
          </a:p>
        </p:txBody>
      </p:sp>
    </p:spTree>
    <p:extLst>
      <p:ext uri="{BB962C8B-B14F-4D97-AF65-F5344CB8AC3E}">
        <p14:creationId xmlns:p14="http://schemas.microsoft.com/office/powerpoint/2010/main" val="2885862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squirrel! Can you tell Maggie what squirrels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30</a:t>
            </a:fld>
            <a:endParaRPr lang="en-US"/>
          </a:p>
        </p:txBody>
      </p:sp>
    </p:spTree>
    <p:extLst>
      <p:ext uri="{BB962C8B-B14F-4D97-AF65-F5344CB8AC3E}">
        <p14:creationId xmlns:p14="http://schemas.microsoft.com/office/powerpoint/2010/main" val="106719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frog! Can you tell Maggie what frogs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31</a:t>
            </a:fld>
            <a:endParaRPr lang="en-US"/>
          </a:p>
        </p:txBody>
      </p:sp>
    </p:spTree>
    <p:extLst>
      <p:ext uri="{BB962C8B-B14F-4D97-AF65-F5344CB8AC3E}">
        <p14:creationId xmlns:p14="http://schemas.microsoft.com/office/powerpoint/2010/main" val="3622439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snake! Can you tell Maggie what </a:t>
            </a:r>
            <a:r>
              <a:rPr lang="en-US" dirty="0" err="1"/>
              <a:t>snkaes</a:t>
            </a:r>
            <a:r>
              <a:rPr lang="en-US" dirty="0"/>
              <a:t>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32</a:t>
            </a:fld>
            <a:endParaRPr lang="en-US"/>
          </a:p>
        </p:txBody>
      </p:sp>
    </p:spTree>
    <p:extLst>
      <p:ext uri="{BB962C8B-B14F-4D97-AF65-F5344CB8AC3E}">
        <p14:creationId xmlns:p14="http://schemas.microsoft.com/office/powerpoint/2010/main" val="1396641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chair! Can you tell Maggie what chairs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33</a:t>
            </a:fld>
            <a:endParaRPr lang="en-US"/>
          </a:p>
        </p:txBody>
      </p:sp>
    </p:spTree>
    <p:extLst>
      <p:ext uri="{BB962C8B-B14F-4D97-AF65-F5344CB8AC3E}">
        <p14:creationId xmlns:p14="http://schemas.microsoft.com/office/powerpoint/2010/main" val="259032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table! Can you tell Maggie what tables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34</a:t>
            </a:fld>
            <a:endParaRPr lang="en-US"/>
          </a:p>
        </p:txBody>
      </p:sp>
    </p:spTree>
    <p:extLst>
      <p:ext uri="{BB962C8B-B14F-4D97-AF65-F5344CB8AC3E}">
        <p14:creationId xmlns:p14="http://schemas.microsoft.com/office/powerpoint/2010/main" val="483570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toybox! Can you tell Maggie what toyboxes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35</a:t>
            </a:fld>
            <a:endParaRPr lang="en-US"/>
          </a:p>
        </p:txBody>
      </p:sp>
    </p:spTree>
    <p:extLst>
      <p:ext uri="{BB962C8B-B14F-4D97-AF65-F5344CB8AC3E}">
        <p14:creationId xmlns:p14="http://schemas.microsoft.com/office/powerpoint/2010/main" val="950220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baby crib! Can you tell Maggie what wagons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36</a:t>
            </a:fld>
            <a:endParaRPr lang="en-US"/>
          </a:p>
        </p:txBody>
      </p:sp>
    </p:spTree>
    <p:extLst>
      <p:ext uri="{BB962C8B-B14F-4D97-AF65-F5344CB8AC3E}">
        <p14:creationId xmlns:p14="http://schemas.microsoft.com/office/powerpoint/2010/main" val="3854974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cup! Can you tell Maggie what cups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37</a:t>
            </a:fld>
            <a:endParaRPr lang="en-US"/>
          </a:p>
        </p:txBody>
      </p:sp>
    </p:spTree>
    <p:extLst>
      <p:ext uri="{BB962C8B-B14F-4D97-AF65-F5344CB8AC3E}">
        <p14:creationId xmlns:p14="http://schemas.microsoft.com/office/powerpoint/2010/main" val="172368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toothbrush! Can you tell Maggie what toothbrushes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38</a:t>
            </a:fld>
            <a:endParaRPr lang="en-US"/>
          </a:p>
        </p:txBody>
      </p:sp>
    </p:spTree>
    <p:extLst>
      <p:ext uri="{BB962C8B-B14F-4D97-AF65-F5344CB8AC3E}">
        <p14:creationId xmlns:p14="http://schemas.microsoft.com/office/powerpoint/2010/main" val="3636499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comb! Can you tell Maggie what combs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39</a:t>
            </a:fld>
            <a:endParaRPr lang="en-US"/>
          </a:p>
        </p:txBody>
      </p:sp>
    </p:spTree>
    <p:extLst>
      <p:ext uri="{BB962C8B-B14F-4D97-AF65-F5344CB8AC3E}">
        <p14:creationId xmlns:p14="http://schemas.microsoft.com/office/powerpoint/2010/main" val="392189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toilet! Can you tell Maggie what toilets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a:t>
            </a:fld>
            <a:endParaRPr lang="en-US"/>
          </a:p>
        </p:txBody>
      </p:sp>
    </p:spTree>
    <p:extLst>
      <p:ext uri="{BB962C8B-B14F-4D97-AF65-F5344CB8AC3E}">
        <p14:creationId xmlns:p14="http://schemas.microsoft.com/office/powerpoint/2010/main" val="3158629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spoon! Can you tell Maggie what spoons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40</a:t>
            </a:fld>
            <a:endParaRPr lang="en-US"/>
          </a:p>
        </p:txBody>
      </p:sp>
    </p:spTree>
    <p:extLst>
      <p:ext uri="{BB962C8B-B14F-4D97-AF65-F5344CB8AC3E}">
        <p14:creationId xmlns:p14="http://schemas.microsoft.com/office/powerpoint/2010/main" val="2501991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shovel! Can you tell Maggie what shovels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41</a:t>
            </a:fld>
            <a:endParaRPr lang="en-US"/>
          </a:p>
        </p:txBody>
      </p:sp>
    </p:spTree>
    <p:extLst>
      <p:ext uri="{BB962C8B-B14F-4D97-AF65-F5344CB8AC3E}">
        <p14:creationId xmlns:p14="http://schemas.microsoft.com/office/powerpoint/2010/main" val="296858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flower pot! Can you tell Maggie what flower pots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42</a:t>
            </a:fld>
            <a:endParaRPr lang="en-US"/>
          </a:p>
        </p:txBody>
      </p:sp>
    </p:spTree>
    <p:extLst>
      <p:ext uri="{BB962C8B-B14F-4D97-AF65-F5344CB8AC3E}">
        <p14:creationId xmlns:p14="http://schemas.microsoft.com/office/powerpoint/2010/main" val="210496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towel! Can you tell Maggie what towels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43</a:t>
            </a:fld>
            <a:endParaRPr lang="en-US"/>
          </a:p>
        </p:txBody>
      </p:sp>
    </p:spTree>
    <p:extLst>
      <p:ext uri="{BB962C8B-B14F-4D97-AF65-F5344CB8AC3E}">
        <p14:creationId xmlns:p14="http://schemas.microsoft.com/office/powerpoint/2010/main" val="2775936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shirt! Can you tell Maggie what shorts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44</a:t>
            </a:fld>
            <a:endParaRPr lang="en-US"/>
          </a:p>
        </p:txBody>
      </p:sp>
    </p:spTree>
    <p:extLst>
      <p:ext uri="{BB962C8B-B14F-4D97-AF65-F5344CB8AC3E}">
        <p14:creationId xmlns:p14="http://schemas.microsoft.com/office/powerpoint/2010/main" val="1877806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a:t>
            </a:r>
            <a:r>
              <a:rPr lang="en-US"/>
              <a:t>Maggie! Let’s </a:t>
            </a:r>
            <a:r>
              <a:rPr lang="en-US" dirty="0"/>
              <a:t>see the next thing!</a:t>
            </a:r>
          </a:p>
        </p:txBody>
      </p:sp>
    </p:spTree>
    <p:extLst>
      <p:ext uri="{BB962C8B-B14F-4D97-AF65-F5344CB8AC3E}">
        <p14:creationId xmlns:p14="http://schemas.microsoft.com/office/powerpoint/2010/main" val="1279803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bunny! Can you tell Maggie what bunnies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6</a:t>
            </a:fld>
            <a:endParaRPr lang="en-US"/>
          </a:p>
        </p:txBody>
      </p:sp>
    </p:spTree>
    <p:extLst>
      <p:ext uri="{BB962C8B-B14F-4D97-AF65-F5344CB8AC3E}">
        <p14:creationId xmlns:p14="http://schemas.microsoft.com/office/powerpoint/2010/main" val="171133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dog! Can you tell Maggie what dogs are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7</a:t>
            </a:fld>
            <a:endParaRPr lang="en-US"/>
          </a:p>
        </p:txBody>
      </p:sp>
    </p:spTree>
    <p:extLst>
      <p:ext uri="{BB962C8B-B14F-4D97-AF65-F5344CB8AC3E}">
        <p14:creationId xmlns:p14="http://schemas.microsoft.com/office/powerpoint/2010/main" val="888960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bird feeder! Can you tell Maggie what bird feeders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8</a:t>
            </a:fld>
            <a:endParaRPr lang="en-US"/>
          </a:p>
        </p:txBody>
      </p:sp>
    </p:spTree>
    <p:extLst>
      <p:ext uri="{BB962C8B-B14F-4D97-AF65-F5344CB8AC3E}">
        <p14:creationId xmlns:p14="http://schemas.microsoft.com/office/powerpoint/2010/main" val="71105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coffee pot! Can you tell Maggie what coffee pots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9</a:t>
            </a:fld>
            <a:endParaRPr lang="en-US"/>
          </a:p>
        </p:txBody>
      </p:sp>
    </p:spTree>
    <p:extLst>
      <p:ext uri="{BB962C8B-B14F-4D97-AF65-F5344CB8AC3E}">
        <p14:creationId xmlns:p14="http://schemas.microsoft.com/office/powerpoint/2010/main" val="40060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C244-A892-8129-BFD8-53F45BB6A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7F65D-BFDE-40AD-1D19-D50AD60B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58F25C-1B88-DBC1-ECC1-28929F2ED66F}"/>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5" name="Footer Placeholder 4">
            <a:extLst>
              <a:ext uri="{FF2B5EF4-FFF2-40B4-BE49-F238E27FC236}">
                <a16:creationId xmlns:a16="http://schemas.microsoft.com/office/drawing/2014/main" id="{B99F093C-BA08-87E0-974C-6559D9931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9D051-3441-C1D6-EB7D-BAA73951BF77}"/>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89260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DD1E-3A08-A853-5800-D9A7E86E65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36ACC-FACC-64F9-5811-9E4D26626B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03191-C14E-E510-3013-50364F9DC49F}"/>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5" name="Footer Placeholder 4">
            <a:extLst>
              <a:ext uri="{FF2B5EF4-FFF2-40B4-BE49-F238E27FC236}">
                <a16:creationId xmlns:a16="http://schemas.microsoft.com/office/drawing/2014/main" id="{785FCE27-1D9D-1710-C56A-E047C6A2E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CAB11-1DC4-D82B-A233-113772B21782}"/>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34583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29FAC5-11E7-C596-FA6F-A721C18273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DCFAEF-9799-8B94-4249-09217E73F4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0155-337C-47D6-1C63-2D4E2D70207F}"/>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5" name="Footer Placeholder 4">
            <a:extLst>
              <a:ext uri="{FF2B5EF4-FFF2-40B4-BE49-F238E27FC236}">
                <a16:creationId xmlns:a16="http://schemas.microsoft.com/office/drawing/2014/main" id="{0C29B3EB-0D50-5900-1F78-61C246E6B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091BB-A6B1-F366-105C-A5205A41E308}"/>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690311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8951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DEB5-C833-E155-ABE2-435366622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0511CC-3E61-8D7A-4192-136928AD14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5569E-2253-1151-FB8F-6B1D17ABD2F6}"/>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5" name="Footer Placeholder 4">
            <a:extLst>
              <a:ext uri="{FF2B5EF4-FFF2-40B4-BE49-F238E27FC236}">
                <a16:creationId xmlns:a16="http://schemas.microsoft.com/office/drawing/2014/main" id="{4359B9F6-742A-9ABF-3DC0-41417E20E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123D3-F946-9B59-CF41-18AA0BC07EFE}"/>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92886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496D-5798-125F-8434-4A1ABB68F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7B4A7-D7A0-59C5-92E1-3781AE1B89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C01122-32A3-459B-887D-4B13D7EC0FB2}"/>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5" name="Footer Placeholder 4">
            <a:extLst>
              <a:ext uri="{FF2B5EF4-FFF2-40B4-BE49-F238E27FC236}">
                <a16:creationId xmlns:a16="http://schemas.microsoft.com/office/drawing/2014/main" id="{04AF8620-436D-6C9E-50FB-0FC4EF2B7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9E304-61E0-ECB5-02F2-E3DC282643AB}"/>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1089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A8BE-DC6C-1986-BFEC-CB4973B220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A169D-8F56-CBB5-EF18-0373ED1972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D3278B-BE42-26D1-4F8F-58C74C3D65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AF620-840A-1DA1-2EFC-1A1909F4717B}"/>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6" name="Footer Placeholder 5">
            <a:extLst>
              <a:ext uri="{FF2B5EF4-FFF2-40B4-BE49-F238E27FC236}">
                <a16:creationId xmlns:a16="http://schemas.microsoft.com/office/drawing/2014/main" id="{7541A5C9-F2A7-339D-9C0B-E3C1185D7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9821C-1FE9-0C18-2E63-4CFBF52F2AC3}"/>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415973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4DB9-6C46-9F5A-926F-ACE787A336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CED8C-1F1D-F0FE-0C0C-B5A8AF324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F9C06-BFA0-1624-B0ED-59109B61A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DEEE69-7F09-CDDE-25D7-E60DC2232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C2579-8ECA-82CF-CBE2-412C9D5E48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F3B35-D899-043F-B19A-FFCCC3A49DCC}"/>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8" name="Footer Placeholder 7">
            <a:extLst>
              <a:ext uri="{FF2B5EF4-FFF2-40B4-BE49-F238E27FC236}">
                <a16:creationId xmlns:a16="http://schemas.microsoft.com/office/drawing/2014/main" id="{C414ECEB-3DB6-F9E6-C3CA-22A1DAAF14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5E2DCD-ACCB-AF71-4C12-0F0626C10315}"/>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39351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ABA3-C224-1407-C254-3A9CA314F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9F3672-BFF2-AC30-D45A-10242AC1B149}"/>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4" name="Footer Placeholder 3">
            <a:extLst>
              <a:ext uri="{FF2B5EF4-FFF2-40B4-BE49-F238E27FC236}">
                <a16:creationId xmlns:a16="http://schemas.microsoft.com/office/drawing/2014/main" id="{892A34CC-D38B-F4DD-C2A5-483598D36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A601-3647-7041-13ED-58BD1AB6E400}"/>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65556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2FF3B3-F109-1D81-1534-8EC9DD05FD1D}"/>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3" name="Footer Placeholder 2">
            <a:extLst>
              <a:ext uri="{FF2B5EF4-FFF2-40B4-BE49-F238E27FC236}">
                <a16:creationId xmlns:a16="http://schemas.microsoft.com/office/drawing/2014/main" id="{C9543870-D025-5859-B581-CF6A3F0FB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44B318-1FA1-84D1-4779-F6C3ABC804F6}"/>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468668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D1F-8E8D-C930-AF96-1976F740EC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81B5A-1E98-1715-504C-B495A5BD0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105FC3-A4F8-FB0C-F843-787A44C45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27D1C-E327-0D9B-9AD4-709F6E0F535D}"/>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6" name="Footer Placeholder 5">
            <a:extLst>
              <a:ext uri="{FF2B5EF4-FFF2-40B4-BE49-F238E27FC236}">
                <a16:creationId xmlns:a16="http://schemas.microsoft.com/office/drawing/2014/main" id="{0394D3D1-1FC7-CAED-61EF-B8D5F081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B5095-3CC2-27AF-CF42-FE7DA6E62876}"/>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68871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4F58-7DC8-FF3A-5DBF-6C9C6DCE9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756914-3CEF-BDA1-26EE-F1EEBDCA6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0E3A34-C520-D415-76D5-923F165F2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700C0-763B-C13D-8994-A198C14598D6}"/>
              </a:ext>
            </a:extLst>
          </p:cNvPr>
          <p:cNvSpPr>
            <a:spLocks noGrp="1"/>
          </p:cNvSpPr>
          <p:nvPr>
            <p:ph type="dt" sz="half" idx="10"/>
          </p:nvPr>
        </p:nvSpPr>
        <p:spPr/>
        <p:txBody>
          <a:bodyPr/>
          <a:lstStyle/>
          <a:p>
            <a:fld id="{39E57EDD-6A7E-DA45-A15E-DF52F2068720}" type="datetimeFigureOut">
              <a:rPr lang="en-US" smtClean="0"/>
              <a:t>1/12/23</a:t>
            </a:fld>
            <a:endParaRPr lang="en-US"/>
          </a:p>
        </p:txBody>
      </p:sp>
      <p:sp>
        <p:nvSpPr>
          <p:cNvPr id="6" name="Footer Placeholder 5">
            <a:extLst>
              <a:ext uri="{FF2B5EF4-FFF2-40B4-BE49-F238E27FC236}">
                <a16:creationId xmlns:a16="http://schemas.microsoft.com/office/drawing/2014/main" id="{B6755667-1214-AD2E-24D0-A034176A04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0FD85-8CAE-E973-223C-000B29153023}"/>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55889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B6A1B8-76BB-62B7-D7C5-DA4D4BF0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CC3713-ACFC-BC4C-DB4D-036DDFFEA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21FC6-80AB-5743-0033-088BA312AE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57EDD-6A7E-DA45-A15E-DF52F2068720}" type="datetimeFigureOut">
              <a:rPr lang="en-US" smtClean="0"/>
              <a:t>1/12/23</a:t>
            </a:fld>
            <a:endParaRPr lang="en-US"/>
          </a:p>
        </p:txBody>
      </p:sp>
      <p:sp>
        <p:nvSpPr>
          <p:cNvPr id="5" name="Footer Placeholder 4">
            <a:extLst>
              <a:ext uri="{FF2B5EF4-FFF2-40B4-BE49-F238E27FC236}">
                <a16:creationId xmlns:a16="http://schemas.microsoft.com/office/drawing/2014/main" id="{867C95AB-BB3E-BE85-B75D-E6DF725452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E5CF6D-7ABE-930B-80FD-D7F8D60CD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0B5B1-A3B6-4843-A4E3-F79C4C876C0E}" type="slidenum">
              <a:rPr lang="en-US" smtClean="0"/>
              <a:t>‹#›</a:t>
            </a:fld>
            <a:endParaRPr lang="en-US"/>
          </a:p>
        </p:txBody>
      </p:sp>
    </p:spTree>
    <p:extLst>
      <p:ext uri="{BB962C8B-B14F-4D97-AF65-F5344CB8AC3E}">
        <p14:creationId xmlns:p14="http://schemas.microsoft.com/office/powerpoint/2010/main" val="1006293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2064D-99EA-4EA4-1A1E-4398ADBE6A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4330460" y="898695"/>
            <a:ext cx="3531080" cy="4784785"/>
          </a:xfrm>
          <a:prstGeom prst="rect">
            <a:avLst/>
          </a:prstGeom>
          <a:noFill/>
          <a:ln>
            <a:noFill/>
          </a:ln>
        </p:spPr>
      </p:pic>
    </p:spTree>
    <p:extLst>
      <p:ext uri="{BB962C8B-B14F-4D97-AF65-F5344CB8AC3E}">
        <p14:creationId xmlns:p14="http://schemas.microsoft.com/office/powerpoint/2010/main" val="335944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3324" name="Picture 12" descr="Beekeepers Seek Resistance to the Honeybee's Most Fearsome Enemy -  Scientific American">
            <a:extLst>
              <a:ext uri="{FF2B5EF4-FFF2-40B4-BE49-F238E27FC236}">
                <a16:creationId xmlns:a16="http://schemas.microsoft.com/office/drawing/2014/main" id="{0DF5BE4E-1F1E-D152-6F88-D5572363932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335508" y="964226"/>
            <a:ext cx="7520983" cy="492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324"/>
                                        </p:tgtEl>
                                        <p:attrNameLst>
                                          <p:attrName>r</p:attrName>
                                        </p:attrNameLst>
                                      </p:cBhvr>
                                    </p:animRot>
                                    <p:animRot by="-240000">
                                      <p:cBhvr>
                                        <p:cTn id="7" dur="200" fill="hold">
                                          <p:stCondLst>
                                            <p:cond delay="200"/>
                                          </p:stCondLst>
                                        </p:cTn>
                                        <p:tgtEl>
                                          <p:spTgt spid="13324"/>
                                        </p:tgtEl>
                                        <p:attrNameLst>
                                          <p:attrName>r</p:attrName>
                                        </p:attrNameLst>
                                      </p:cBhvr>
                                    </p:animRot>
                                    <p:animRot by="240000">
                                      <p:cBhvr>
                                        <p:cTn id="8" dur="200" fill="hold">
                                          <p:stCondLst>
                                            <p:cond delay="400"/>
                                          </p:stCondLst>
                                        </p:cTn>
                                        <p:tgtEl>
                                          <p:spTgt spid="13324"/>
                                        </p:tgtEl>
                                        <p:attrNameLst>
                                          <p:attrName>r</p:attrName>
                                        </p:attrNameLst>
                                      </p:cBhvr>
                                    </p:animRot>
                                    <p:animRot by="-240000">
                                      <p:cBhvr>
                                        <p:cTn id="9" dur="200" fill="hold">
                                          <p:stCondLst>
                                            <p:cond delay="600"/>
                                          </p:stCondLst>
                                        </p:cTn>
                                        <p:tgtEl>
                                          <p:spTgt spid="13324"/>
                                        </p:tgtEl>
                                        <p:attrNameLst>
                                          <p:attrName>r</p:attrName>
                                        </p:attrNameLst>
                                      </p:cBhvr>
                                    </p:animRot>
                                    <p:animRot by="120000">
                                      <p:cBhvr>
                                        <p:cTn id="10" dur="200" fill="hold">
                                          <p:stCondLst>
                                            <p:cond delay="800"/>
                                          </p:stCondLst>
                                        </p:cTn>
                                        <p:tgtEl>
                                          <p:spTgt spid="133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2294" name="Picture 6" descr="Spider definition and meaning | Collins English Dictionary">
            <a:extLst>
              <a:ext uri="{FF2B5EF4-FFF2-40B4-BE49-F238E27FC236}">
                <a16:creationId xmlns:a16="http://schemas.microsoft.com/office/drawing/2014/main" id="{BF1BCCE1-47CB-E24E-1C0E-DFF6C650A99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447131" y="1006142"/>
            <a:ext cx="7297737" cy="484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294"/>
                                        </p:tgtEl>
                                        <p:attrNameLst>
                                          <p:attrName>r</p:attrName>
                                        </p:attrNameLst>
                                      </p:cBhvr>
                                    </p:animRot>
                                    <p:animRot by="-240000">
                                      <p:cBhvr>
                                        <p:cTn id="7" dur="200" fill="hold">
                                          <p:stCondLst>
                                            <p:cond delay="200"/>
                                          </p:stCondLst>
                                        </p:cTn>
                                        <p:tgtEl>
                                          <p:spTgt spid="12294"/>
                                        </p:tgtEl>
                                        <p:attrNameLst>
                                          <p:attrName>r</p:attrName>
                                        </p:attrNameLst>
                                      </p:cBhvr>
                                    </p:animRot>
                                    <p:animRot by="240000">
                                      <p:cBhvr>
                                        <p:cTn id="8" dur="200" fill="hold">
                                          <p:stCondLst>
                                            <p:cond delay="400"/>
                                          </p:stCondLst>
                                        </p:cTn>
                                        <p:tgtEl>
                                          <p:spTgt spid="12294"/>
                                        </p:tgtEl>
                                        <p:attrNameLst>
                                          <p:attrName>r</p:attrName>
                                        </p:attrNameLst>
                                      </p:cBhvr>
                                    </p:animRot>
                                    <p:animRot by="-240000">
                                      <p:cBhvr>
                                        <p:cTn id="9" dur="200" fill="hold">
                                          <p:stCondLst>
                                            <p:cond delay="600"/>
                                          </p:stCondLst>
                                        </p:cTn>
                                        <p:tgtEl>
                                          <p:spTgt spid="12294"/>
                                        </p:tgtEl>
                                        <p:attrNameLst>
                                          <p:attrName>r</p:attrName>
                                        </p:attrNameLst>
                                      </p:cBhvr>
                                    </p:animRot>
                                    <p:animRot by="120000">
                                      <p:cBhvr>
                                        <p:cTn id="10" dur="200" fill="hold">
                                          <p:stCondLst>
                                            <p:cond delay="800"/>
                                          </p:stCondLst>
                                        </p:cTn>
                                        <p:tgtEl>
                                          <p:spTgt spid="122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076" name="Picture 4" descr="Chicken, Capon or Squab? : Article - GourmetSleuth">
            <a:extLst>
              <a:ext uri="{FF2B5EF4-FFF2-40B4-BE49-F238E27FC236}">
                <a16:creationId xmlns:a16="http://schemas.microsoft.com/office/drawing/2014/main" id="{1817F8E5-464F-7018-BDC6-144C094B5E3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562350" y="1524000"/>
            <a:ext cx="50673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9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076"/>
                                        </p:tgtEl>
                                        <p:attrNameLst>
                                          <p:attrName>r</p:attrName>
                                        </p:attrNameLst>
                                      </p:cBhvr>
                                    </p:animRot>
                                    <p:animRot by="-240000">
                                      <p:cBhvr>
                                        <p:cTn id="7" dur="200" fill="hold">
                                          <p:stCondLst>
                                            <p:cond delay="200"/>
                                          </p:stCondLst>
                                        </p:cTn>
                                        <p:tgtEl>
                                          <p:spTgt spid="3076"/>
                                        </p:tgtEl>
                                        <p:attrNameLst>
                                          <p:attrName>r</p:attrName>
                                        </p:attrNameLst>
                                      </p:cBhvr>
                                    </p:animRot>
                                    <p:animRot by="240000">
                                      <p:cBhvr>
                                        <p:cTn id="8" dur="200" fill="hold">
                                          <p:stCondLst>
                                            <p:cond delay="400"/>
                                          </p:stCondLst>
                                        </p:cTn>
                                        <p:tgtEl>
                                          <p:spTgt spid="3076"/>
                                        </p:tgtEl>
                                        <p:attrNameLst>
                                          <p:attrName>r</p:attrName>
                                        </p:attrNameLst>
                                      </p:cBhvr>
                                    </p:animRot>
                                    <p:animRot by="-240000">
                                      <p:cBhvr>
                                        <p:cTn id="9" dur="200" fill="hold">
                                          <p:stCondLst>
                                            <p:cond delay="600"/>
                                          </p:stCondLst>
                                        </p:cTn>
                                        <p:tgtEl>
                                          <p:spTgt spid="3076"/>
                                        </p:tgtEl>
                                        <p:attrNameLst>
                                          <p:attrName>r</p:attrName>
                                        </p:attrNameLst>
                                      </p:cBhvr>
                                    </p:animRot>
                                    <p:animRot by="120000">
                                      <p:cBhvr>
                                        <p:cTn id="10" dur="200" fill="hold">
                                          <p:stCondLst>
                                            <p:cond delay="800"/>
                                          </p:stCondLst>
                                        </p:cTn>
                                        <p:tgtEl>
                                          <p:spTgt spid="30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100" name="Picture 4" descr="Pig">
            <a:extLst>
              <a:ext uri="{FF2B5EF4-FFF2-40B4-BE49-F238E27FC236}">
                <a16:creationId xmlns:a16="http://schemas.microsoft.com/office/drawing/2014/main" id="{E4C73A46-20AB-0DB7-58A6-1A53AFA0F3E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756115" y="1759057"/>
            <a:ext cx="6679769" cy="333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100"/>
                                        </p:tgtEl>
                                        <p:attrNameLst>
                                          <p:attrName>r</p:attrName>
                                        </p:attrNameLst>
                                      </p:cBhvr>
                                    </p:animRot>
                                    <p:animRot by="-240000">
                                      <p:cBhvr>
                                        <p:cTn id="7" dur="200" fill="hold">
                                          <p:stCondLst>
                                            <p:cond delay="200"/>
                                          </p:stCondLst>
                                        </p:cTn>
                                        <p:tgtEl>
                                          <p:spTgt spid="4100"/>
                                        </p:tgtEl>
                                        <p:attrNameLst>
                                          <p:attrName>r</p:attrName>
                                        </p:attrNameLst>
                                      </p:cBhvr>
                                    </p:animRot>
                                    <p:animRot by="240000">
                                      <p:cBhvr>
                                        <p:cTn id="8" dur="200" fill="hold">
                                          <p:stCondLst>
                                            <p:cond delay="400"/>
                                          </p:stCondLst>
                                        </p:cTn>
                                        <p:tgtEl>
                                          <p:spTgt spid="4100"/>
                                        </p:tgtEl>
                                        <p:attrNameLst>
                                          <p:attrName>r</p:attrName>
                                        </p:attrNameLst>
                                      </p:cBhvr>
                                    </p:animRot>
                                    <p:animRot by="-240000">
                                      <p:cBhvr>
                                        <p:cTn id="9" dur="200" fill="hold">
                                          <p:stCondLst>
                                            <p:cond delay="600"/>
                                          </p:stCondLst>
                                        </p:cTn>
                                        <p:tgtEl>
                                          <p:spTgt spid="4100"/>
                                        </p:tgtEl>
                                        <p:attrNameLst>
                                          <p:attrName>r</p:attrName>
                                        </p:attrNameLst>
                                      </p:cBhvr>
                                    </p:animRot>
                                    <p:animRot by="120000">
                                      <p:cBhvr>
                                        <p:cTn id="10" dur="200" fill="hold">
                                          <p:stCondLst>
                                            <p:cond delay="800"/>
                                          </p:stCondLst>
                                        </p:cTn>
                                        <p:tgtEl>
                                          <p:spTgt spid="4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4340" name="Picture 4" descr="879,420 Blue Plate Images, Stock Photos &amp; Vectors | Shutterstock">
            <a:extLst>
              <a:ext uri="{FF2B5EF4-FFF2-40B4-BE49-F238E27FC236}">
                <a16:creationId xmlns:a16="http://schemas.microsoft.com/office/drawing/2014/main" id="{658F02C9-A512-7132-9652-48E9CB58CFA2}"/>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b="16114"/>
          <a:stretch/>
        </p:blipFill>
        <p:spPr bwMode="auto">
          <a:xfrm>
            <a:off x="3117850" y="1937503"/>
            <a:ext cx="5956300" cy="29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4340"/>
                                        </p:tgtEl>
                                        <p:attrNameLst>
                                          <p:attrName>r</p:attrName>
                                        </p:attrNameLst>
                                      </p:cBhvr>
                                    </p:animRot>
                                    <p:animRot by="-240000">
                                      <p:cBhvr>
                                        <p:cTn id="7" dur="200" fill="hold">
                                          <p:stCondLst>
                                            <p:cond delay="200"/>
                                          </p:stCondLst>
                                        </p:cTn>
                                        <p:tgtEl>
                                          <p:spTgt spid="14340"/>
                                        </p:tgtEl>
                                        <p:attrNameLst>
                                          <p:attrName>r</p:attrName>
                                        </p:attrNameLst>
                                      </p:cBhvr>
                                    </p:animRot>
                                    <p:animRot by="240000">
                                      <p:cBhvr>
                                        <p:cTn id="8" dur="200" fill="hold">
                                          <p:stCondLst>
                                            <p:cond delay="400"/>
                                          </p:stCondLst>
                                        </p:cTn>
                                        <p:tgtEl>
                                          <p:spTgt spid="14340"/>
                                        </p:tgtEl>
                                        <p:attrNameLst>
                                          <p:attrName>r</p:attrName>
                                        </p:attrNameLst>
                                      </p:cBhvr>
                                    </p:animRot>
                                    <p:animRot by="-240000">
                                      <p:cBhvr>
                                        <p:cTn id="9" dur="200" fill="hold">
                                          <p:stCondLst>
                                            <p:cond delay="600"/>
                                          </p:stCondLst>
                                        </p:cTn>
                                        <p:tgtEl>
                                          <p:spTgt spid="14340"/>
                                        </p:tgtEl>
                                        <p:attrNameLst>
                                          <p:attrName>r</p:attrName>
                                        </p:attrNameLst>
                                      </p:cBhvr>
                                    </p:animRot>
                                    <p:animRot by="120000">
                                      <p:cBhvr>
                                        <p:cTn id="10" dur="200" fill="hold">
                                          <p:stCondLst>
                                            <p:cond delay="800"/>
                                          </p:stCondLst>
                                        </p:cTn>
                                        <p:tgtEl>
                                          <p:spTgt spid="143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5364" name="Picture 4" descr="Amazon.com: The Ultimate Wall Clock - 14&quot; Atomic, Black, Easy to Read,  Perfect for Home, Office, School, Indoor / Outdoor">
            <a:extLst>
              <a:ext uri="{FF2B5EF4-FFF2-40B4-BE49-F238E27FC236}">
                <a16:creationId xmlns:a16="http://schemas.microsoft.com/office/drawing/2014/main" id="{67CAC6E3-8844-4AD6-B51B-B5AA6BF4A74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508554" y="1848609"/>
            <a:ext cx="3174892" cy="316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2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364"/>
                                        </p:tgtEl>
                                        <p:attrNameLst>
                                          <p:attrName>r</p:attrName>
                                        </p:attrNameLst>
                                      </p:cBhvr>
                                    </p:animRot>
                                    <p:animRot by="-240000">
                                      <p:cBhvr>
                                        <p:cTn id="7" dur="200" fill="hold">
                                          <p:stCondLst>
                                            <p:cond delay="200"/>
                                          </p:stCondLst>
                                        </p:cTn>
                                        <p:tgtEl>
                                          <p:spTgt spid="15364"/>
                                        </p:tgtEl>
                                        <p:attrNameLst>
                                          <p:attrName>r</p:attrName>
                                        </p:attrNameLst>
                                      </p:cBhvr>
                                    </p:animRot>
                                    <p:animRot by="240000">
                                      <p:cBhvr>
                                        <p:cTn id="8" dur="200" fill="hold">
                                          <p:stCondLst>
                                            <p:cond delay="400"/>
                                          </p:stCondLst>
                                        </p:cTn>
                                        <p:tgtEl>
                                          <p:spTgt spid="15364"/>
                                        </p:tgtEl>
                                        <p:attrNameLst>
                                          <p:attrName>r</p:attrName>
                                        </p:attrNameLst>
                                      </p:cBhvr>
                                    </p:animRot>
                                    <p:animRot by="-240000">
                                      <p:cBhvr>
                                        <p:cTn id="9" dur="200" fill="hold">
                                          <p:stCondLst>
                                            <p:cond delay="600"/>
                                          </p:stCondLst>
                                        </p:cTn>
                                        <p:tgtEl>
                                          <p:spTgt spid="15364"/>
                                        </p:tgtEl>
                                        <p:attrNameLst>
                                          <p:attrName>r</p:attrName>
                                        </p:attrNameLst>
                                      </p:cBhvr>
                                    </p:animRot>
                                    <p:animRot by="120000">
                                      <p:cBhvr>
                                        <p:cTn id="10" dur="200" fill="hold">
                                          <p:stCondLst>
                                            <p:cond delay="800"/>
                                          </p:stCondLst>
                                        </p:cTn>
                                        <p:tgtEl>
                                          <p:spTgt spid="153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5124" name="Picture 4" descr="6,807 Cow Side View Stock Photos, Pictures &amp; Royalty-Free Images - iStock">
            <a:extLst>
              <a:ext uri="{FF2B5EF4-FFF2-40B4-BE49-F238E27FC236}">
                <a16:creationId xmlns:a16="http://schemas.microsoft.com/office/drawing/2014/main" id="{27D663F1-D7ED-8CD7-1407-2F22FCBCAE8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876873" y="1230315"/>
            <a:ext cx="6438254" cy="439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1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124"/>
                                        </p:tgtEl>
                                        <p:attrNameLst>
                                          <p:attrName>r</p:attrName>
                                        </p:attrNameLst>
                                      </p:cBhvr>
                                    </p:animRot>
                                    <p:animRot by="-240000">
                                      <p:cBhvr>
                                        <p:cTn id="7" dur="200" fill="hold">
                                          <p:stCondLst>
                                            <p:cond delay="200"/>
                                          </p:stCondLst>
                                        </p:cTn>
                                        <p:tgtEl>
                                          <p:spTgt spid="5124"/>
                                        </p:tgtEl>
                                        <p:attrNameLst>
                                          <p:attrName>r</p:attrName>
                                        </p:attrNameLst>
                                      </p:cBhvr>
                                    </p:animRot>
                                    <p:animRot by="240000">
                                      <p:cBhvr>
                                        <p:cTn id="8" dur="200" fill="hold">
                                          <p:stCondLst>
                                            <p:cond delay="400"/>
                                          </p:stCondLst>
                                        </p:cTn>
                                        <p:tgtEl>
                                          <p:spTgt spid="5124"/>
                                        </p:tgtEl>
                                        <p:attrNameLst>
                                          <p:attrName>r</p:attrName>
                                        </p:attrNameLst>
                                      </p:cBhvr>
                                    </p:animRot>
                                    <p:animRot by="-240000">
                                      <p:cBhvr>
                                        <p:cTn id="9" dur="200" fill="hold">
                                          <p:stCondLst>
                                            <p:cond delay="600"/>
                                          </p:stCondLst>
                                        </p:cTn>
                                        <p:tgtEl>
                                          <p:spTgt spid="5124"/>
                                        </p:tgtEl>
                                        <p:attrNameLst>
                                          <p:attrName>r</p:attrName>
                                        </p:attrNameLst>
                                      </p:cBhvr>
                                    </p:animRot>
                                    <p:animRot by="120000">
                                      <p:cBhvr>
                                        <p:cTn id="10" dur="200" fill="hold">
                                          <p:stCondLst>
                                            <p:cond delay="80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3" name="Rectangle 2">
            <a:extLst>
              <a:ext uri="{FF2B5EF4-FFF2-40B4-BE49-F238E27FC236}">
                <a16:creationId xmlns:a16="http://schemas.microsoft.com/office/drawing/2014/main" id="{34C72F02-43F6-70B8-7E06-C990940660EE}"/>
              </a:ext>
            </a:extLst>
          </p:cNvPr>
          <p:cNvSpPr/>
          <p:nvPr/>
        </p:nvSpPr>
        <p:spPr>
          <a:xfrm>
            <a:off x="5083444" y="4618495"/>
            <a:ext cx="495946" cy="340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Brown bear definition and meaning | Collins English Dictionary">
            <a:extLst>
              <a:ext uri="{FF2B5EF4-FFF2-40B4-BE49-F238E27FC236}">
                <a16:creationId xmlns:a16="http://schemas.microsoft.com/office/drawing/2014/main" id="{1B01EB42-FC1D-CBAE-A010-D4643E800D7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32519" y="824607"/>
            <a:ext cx="6926962" cy="520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4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8436" name="Picture 4" descr="KNALLA Umbrella, black - IKEA">
            <a:extLst>
              <a:ext uri="{FF2B5EF4-FFF2-40B4-BE49-F238E27FC236}">
                <a16:creationId xmlns:a16="http://schemas.microsoft.com/office/drawing/2014/main" id="{5DC97CCD-2AC1-225D-DEDD-4CB4C719B34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rot="2637056">
            <a:off x="4378821" y="1360236"/>
            <a:ext cx="3434358" cy="34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1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436"/>
                                        </p:tgtEl>
                                        <p:attrNameLst>
                                          <p:attrName>r</p:attrName>
                                        </p:attrNameLst>
                                      </p:cBhvr>
                                    </p:animRot>
                                    <p:animRot by="-240000">
                                      <p:cBhvr>
                                        <p:cTn id="7" dur="200" fill="hold">
                                          <p:stCondLst>
                                            <p:cond delay="200"/>
                                          </p:stCondLst>
                                        </p:cTn>
                                        <p:tgtEl>
                                          <p:spTgt spid="18436"/>
                                        </p:tgtEl>
                                        <p:attrNameLst>
                                          <p:attrName>r</p:attrName>
                                        </p:attrNameLst>
                                      </p:cBhvr>
                                    </p:animRot>
                                    <p:animRot by="240000">
                                      <p:cBhvr>
                                        <p:cTn id="8" dur="200" fill="hold">
                                          <p:stCondLst>
                                            <p:cond delay="400"/>
                                          </p:stCondLst>
                                        </p:cTn>
                                        <p:tgtEl>
                                          <p:spTgt spid="18436"/>
                                        </p:tgtEl>
                                        <p:attrNameLst>
                                          <p:attrName>r</p:attrName>
                                        </p:attrNameLst>
                                      </p:cBhvr>
                                    </p:animRot>
                                    <p:animRot by="-240000">
                                      <p:cBhvr>
                                        <p:cTn id="9" dur="200" fill="hold">
                                          <p:stCondLst>
                                            <p:cond delay="600"/>
                                          </p:stCondLst>
                                        </p:cTn>
                                        <p:tgtEl>
                                          <p:spTgt spid="18436"/>
                                        </p:tgtEl>
                                        <p:attrNameLst>
                                          <p:attrName>r</p:attrName>
                                        </p:attrNameLst>
                                      </p:cBhvr>
                                    </p:animRot>
                                    <p:animRot by="120000">
                                      <p:cBhvr>
                                        <p:cTn id="10" dur="200" fill="hold">
                                          <p:stCondLst>
                                            <p:cond delay="800"/>
                                          </p:stCondLst>
                                        </p:cTn>
                                        <p:tgtEl>
                                          <p:spTgt spid="184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9460" name="Picture 4" descr="J. Randall Powers Hackney 1 - Light Buffet Table Lamp">
            <a:extLst>
              <a:ext uri="{FF2B5EF4-FFF2-40B4-BE49-F238E27FC236}">
                <a16:creationId xmlns:a16="http://schemas.microsoft.com/office/drawing/2014/main" id="{58EE8E5D-8940-2C28-33C2-F9F20019E7E4}"/>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711898"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460"/>
                                        </p:tgtEl>
                                        <p:attrNameLst>
                                          <p:attrName>r</p:attrName>
                                        </p:attrNameLst>
                                      </p:cBhvr>
                                    </p:animRot>
                                    <p:animRot by="-240000">
                                      <p:cBhvr>
                                        <p:cTn id="7" dur="200" fill="hold">
                                          <p:stCondLst>
                                            <p:cond delay="200"/>
                                          </p:stCondLst>
                                        </p:cTn>
                                        <p:tgtEl>
                                          <p:spTgt spid="19460"/>
                                        </p:tgtEl>
                                        <p:attrNameLst>
                                          <p:attrName>r</p:attrName>
                                        </p:attrNameLst>
                                      </p:cBhvr>
                                    </p:animRot>
                                    <p:animRot by="240000">
                                      <p:cBhvr>
                                        <p:cTn id="8" dur="200" fill="hold">
                                          <p:stCondLst>
                                            <p:cond delay="400"/>
                                          </p:stCondLst>
                                        </p:cTn>
                                        <p:tgtEl>
                                          <p:spTgt spid="19460"/>
                                        </p:tgtEl>
                                        <p:attrNameLst>
                                          <p:attrName>r</p:attrName>
                                        </p:attrNameLst>
                                      </p:cBhvr>
                                    </p:animRot>
                                    <p:animRot by="-240000">
                                      <p:cBhvr>
                                        <p:cTn id="9" dur="200" fill="hold">
                                          <p:stCondLst>
                                            <p:cond delay="600"/>
                                          </p:stCondLst>
                                        </p:cTn>
                                        <p:tgtEl>
                                          <p:spTgt spid="19460"/>
                                        </p:tgtEl>
                                        <p:attrNameLst>
                                          <p:attrName>r</p:attrName>
                                        </p:attrNameLst>
                                      </p:cBhvr>
                                    </p:animRot>
                                    <p:animRot by="120000">
                                      <p:cBhvr>
                                        <p:cTn id="10" dur="200" fill="hold">
                                          <p:stCondLst>
                                            <p:cond delay="800"/>
                                          </p:stCondLst>
                                        </p:cTn>
                                        <p:tgtEl>
                                          <p:spTgt spid="194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43ECEE1F-3644-D401-BBA7-3AB58624BCAD}"/>
              </a:ext>
            </a:extLst>
          </p:cNvPr>
          <p:cNvPicPr>
            <a:picLocks noChangeAspect="1"/>
          </p:cNvPicPr>
          <p:nvPr/>
        </p:nvPicPr>
        <p:blipFill>
          <a:blip r:embed="rId4">
            <a:grayscl/>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422650" y="1035050"/>
            <a:ext cx="5346700" cy="4787900"/>
          </a:xfrm>
          <a:prstGeom prst="rect">
            <a:avLst/>
          </a:prstGeom>
        </p:spPr>
      </p:pic>
    </p:spTree>
    <p:extLst>
      <p:ext uri="{BB962C8B-B14F-4D97-AF65-F5344CB8AC3E}">
        <p14:creationId xmlns:p14="http://schemas.microsoft.com/office/powerpoint/2010/main" val="3756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0482" name="Picture 2" descr="Misunderstood Mesos: The Striped Skunk - The Wolf Center">
            <a:extLst>
              <a:ext uri="{FF2B5EF4-FFF2-40B4-BE49-F238E27FC236}">
                <a16:creationId xmlns:a16="http://schemas.microsoft.com/office/drawing/2014/main" id="{4635F006-C591-405B-120F-A4D48E86B0F9}"/>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30315"/>
          <a:stretch/>
        </p:blipFill>
        <p:spPr bwMode="auto">
          <a:xfrm>
            <a:off x="3560033" y="1002869"/>
            <a:ext cx="5071933" cy="485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1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2"/>
                                        </p:tgtEl>
                                        <p:attrNameLst>
                                          <p:attrName>r</p:attrName>
                                        </p:attrNameLst>
                                      </p:cBhvr>
                                    </p:animRot>
                                    <p:animRot by="-240000">
                                      <p:cBhvr>
                                        <p:cTn id="7" dur="200" fill="hold">
                                          <p:stCondLst>
                                            <p:cond delay="200"/>
                                          </p:stCondLst>
                                        </p:cTn>
                                        <p:tgtEl>
                                          <p:spTgt spid="20482"/>
                                        </p:tgtEl>
                                        <p:attrNameLst>
                                          <p:attrName>r</p:attrName>
                                        </p:attrNameLst>
                                      </p:cBhvr>
                                    </p:animRot>
                                    <p:animRot by="240000">
                                      <p:cBhvr>
                                        <p:cTn id="8" dur="200" fill="hold">
                                          <p:stCondLst>
                                            <p:cond delay="400"/>
                                          </p:stCondLst>
                                        </p:cTn>
                                        <p:tgtEl>
                                          <p:spTgt spid="20482"/>
                                        </p:tgtEl>
                                        <p:attrNameLst>
                                          <p:attrName>r</p:attrName>
                                        </p:attrNameLst>
                                      </p:cBhvr>
                                    </p:animRot>
                                    <p:animRot by="-240000">
                                      <p:cBhvr>
                                        <p:cTn id="9" dur="200" fill="hold">
                                          <p:stCondLst>
                                            <p:cond delay="600"/>
                                          </p:stCondLst>
                                        </p:cTn>
                                        <p:tgtEl>
                                          <p:spTgt spid="20482"/>
                                        </p:tgtEl>
                                        <p:attrNameLst>
                                          <p:attrName>r</p:attrName>
                                        </p:attrNameLst>
                                      </p:cBhvr>
                                    </p:animRot>
                                    <p:animRot by="120000">
                                      <p:cBhvr>
                                        <p:cTn id="10" dur="200" fill="hold">
                                          <p:stCondLst>
                                            <p:cond delay="800"/>
                                          </p:stCondLst>
                                        </p:cTn>
                                        <p:tgtEl>
                                          <p:spTgt spid="204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1506" name="Picture 2" descr="African Lion Facts: Habitat, Diet, Behavior">
            <a:extLst>
              <a:ext uri="{FF2B5EF4-FFF2-40B4-BE49-F238E27FC236}">
                <a16:creationId xmlns:a16="http://schemas.microsoft.com/office/drawing/2014/main" id="{CFAD5D23-0559-550F-1DAF-6DBE93B15698}"/>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8631" t="10848" r="18305" b="7927"/>
          <a:stretch/>
        </p:blipFill>
        <p:spPr bwMode="auto">
          <a:xfrm>
            <a:off x="3042833" y="1166247"/>
            <a:ext cx="6106333" cy="452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108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Beaver">
            <a:extLst>
              <a:ext uri="{FF2B5EF4-FFF2-40B4-BE49-F238E27FC236}">
                <a16:creationId xmlns:a16="http://schemas.microsoft.com/office/drawing/2014/main" id="{64B67590-C550-770B-9D6C-0E9C0CC8C8B6}"/>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8569" t="47006" r="10754"/>
          <a:stretch/>
        </p:blipFill>
        <p:spPr bwMode="auto">
          <a:xfrm>
            <a:off x="3329552" y="1611823"/>
            <a:ext cx="5532895" cy="363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530"/>
                                        </p:tgtEl>
                                        <p:attrNameLst>
                                          <p:attrName>r</p:attrName>
                                        </p:attrNameLst>
                                      </p:cBhvr>
                                    </p:animRot>
                                    <p:animRot by="-240000">
                                      <p:cBhvr>
                                        <p:cTn id="7" dur="200" fill="hold">
                                          <p:stCondLst>
                                            <p:cond delay="200"/>
                                          </p:stCondLst>
                                        </p:cTn>
                                        <p:tgtEl>
                                          <p:spTgt spid="22530"/>
                                        </p:tgtEl>
                                        <p:attrNameLst>
                                          <p:attrName>r</p:attrName>
                                        </p:attrNameLst>
                                      </p:cBhvr>
                                    </p:animRot>
                                    <p:animRot by="240000">
                                      <p:cBhvr>
                                        <p:cTn id="8" dur="200" fill="hold">
                                          <p:stCondLst>
                                            <p:cond delay="400"/>
                                          </p:stCondLst>
                                        </p:cTn>
                                        <p:tgtEl>
                                          <p:spTgt spid="22530"/>
                                        </p:tgtEl>
                                        <p:attrNameLst>
                                          <p:attrName>r</p:attrName>
                                        </p:attrNameLst>
                                      </p:cBhvr>
                                    </p:animRot>
                                    <p:animRot by="-240000">
                                      <p:cBhvr>
                                        <p:cTn id="9" dur="200" fill="hold">
                                          <p:stCondLst>
                                            <p:cond delay="600"/>
                                          </p:stCondLst>
                                        </p:cTn>
                                        <p:tgtEl>
                                          <p:spTgt spid="22530"/>
                                        </p:tgtEl>
                                        <p:attrNameLst>
                                          <p:attrName>r</p:attrName>
                                        </p:attrNameLst>
                                      </p:cBhvr>
                                    </p:animRot>
                                    <p:animRot by="120000">
                                      <p:cBhvr>
                                        <p:cTn id="10" dur="200" fill="hold">
                                          <p:stCondLst>
                                            <p:cond delay="800"/>
                                          </p:stCondLst>
                                        </p:cTn>
                                        <p:tgtEl>
                                          <p:spTgt spid="225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8" name="Picture 6" descr="Yellow Fever Mosquitoes: Prevention of Yellow Fever Mosquito">
            <a:extLst>
              <a:ext uri="{FF2B5EF4-FFF2-40B4-BE49-F238E27FC236}">
                <a16:creationId xmlns:a16="http://schemas.microsoft.com/office/drawing/2014/main" id="{FDEE7E88-69FE-521C-9785-03DACB4795BB}"/>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7080" t="12015" b="5455"/>
          <a:stretch/>
        </p:blipFill>
        <p:spPr bwMode="auto">
          <a:xfrm>
            <a:off x="2634712" y="1132764"/>
            <a:ext cx="7493538" cy="498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0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3558"/>
                                        </p:tgtEl>
                                        <p:attrNameLst>
                                          <p:attrName>r</p:attrName>
                                        </p:attrNameLst>
                                      </p:cBhvr>
                                    </p:animRot>
                                    <p:animRot by="-240000">
                                      <p:cBhvr>
                                        <p:cTn id="7" dur="200" fill="hold">
                                          <p:stCondLst>
                                            <p:cond delay="200"/>
                                          </p:stCondLst>
                                        </p:cTn>
                                        <p:tgtEl>
                                          <p:spTgt spid="23558"/>
                                        </p:tgtEl>
                                        <p:attrNameLst>
                                          <p:attrName>r</p:attrName>
                                        </p:attrNameLst>
                                      </p:cBhvr>
                                    </p:animRot>
                                    <p:animRot by="240000">
                                      <p:cBhvr>
                                        <p:cTn id="8" dur="200" fill="hold">
                                          <p:stCondLst>
                                            <p:cond delay="400"/>
                                          </p:stCondLst>
                                        </p:cTn>
                                        <p:tgtEl>
                                          <p:spTgt spid="23558"/>
                                        </p:tgtEl>
                                        <p:attrNameLst>
                                          <p:attrName>r</p:attrName>
                                        </p:attrNameLst>
                                      </p:cBhvr>
                                    </p:animRot>
                                    <p:animRot by="-240000">
                                      <p:cBhvr>
                                        <p:cTn id="9" dur="200" fill="hold">
                                          <p:stCondLst>
                                            <p:cond delay="600"/>
                                          </p:stCondLst>
                                        </p:cTn>
                                        <p:tgtEl>
                                          <p:spTgt spid="23558"/>
                                        </p:tgtEl>
                                        <p:attrNameLst>
                                          <p:attrName>r</p:attrName>
                                        </p:attrNameLst>
                                      </p:cBhvr>
                                    </p:animRot>
                                    <p:animRot by="120000">
                                      <p:cBhvr>
                                        <p:cTn id="10" dur="200" fill="hold">
                                          <p:stCondLst>
                                            <p:cond delay="800"/>
                                          </p:stCondLst>
                                        </p:cTn>
                                        <p:tgtEl>
                                          <p:spTgt spid="235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8403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Woodpeckers - Adam's Pest Control">
            <a:extLst>
              <a:ext uri="{FF2B5EF4-FFF2-40B4-BE49-F238E27FC236}">
                <a16:creationId xmlns:a16="http://schemas.microsoft.com/office/drawing/2014/main" id="{1580C582-C243-3DB4-95CF-5CCA2790E4E5}"/>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15232" r="18831" b="2586"/>
          <a:stretch/>
        </p:blipFill>
        <p:spPr bwMode="auto">
          <a:xfrm rot="1753845">
            <a:off x="3921110" y="775114"/>
            <a:ext cx="3678033" cy="54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4580"/>
                                        </p:tgtEl>
                                        <p:attrNameLst>
                                          <p:attrName>r</p:attrName>
                                        </p:attrNameLst>
                                      </p:cBhvr>
                                    </p:animRot>
                                    <p:animRot by="-240000">
                                      <p:cBhvr>
                                        <p:cTn id="7" dur="200" fill="hold">
                                          <p:stCondLst>
                                            <p:cond delay="200"/>
                                          </p:stCondLst>
                                        </p:cTn>
                                        <p:tgtEl>
                                          <p:spTgt spid="24580"/>
                                        </p:tgtEl>
                                        <p:attrNameLst>
                                          <p:attrName>r</p:attrName>
                                        </p:attrNameLst>
                                      </p:cBhvr>
                                    </p:animRot>
                                    <p:animRot by="240000">
                                      <p:cBhvr>
                                        <p:cTn id="8" dur="200" fill="hold">
                                          <p:stCondLst>
                                            <p:cond delay="400"/>
                                          </p:stCondLst>
                                        </p:cTn>
                                        <p:tgtEl>
                                          <p:spTgt spid="24580"/>
                                        </p:tgtEl>
                                        <p:attrNameLst>
                                          <p:attrName>r</p:attrName>
                                        </p:attrNameLst>
                                      </p:cBhvr>
                                    </p:animRot>
                                    <p:animRot by="-240000">
                                      <p:cBhvr>
                                        <p:cTn id="9" dur="200" fill="hold">
                                          <p:stCondLst>
                                            <p:cond delay="600"/>
                                          </p:stCondLst>
                                        </p:cTn>
                                        <p:tgtEl>
                                          <p:spTgt spid="24580"/>
                                        </p:tgtEl>
                                        <p:attrNameLst>
                                          <p:attrName>r</p:attrName>
                                        </p:attrNameLst>
                                      </p:cBhvr>
                                    </p:animRot>
                                    <p:animRot by="120000">
                                      <p:cBhvr>
                                        <p:cTn id="10" dur="200" fill="hold">
                                          <p:stCondLst>
                                            <p:cond delay="800"/>
                                          </p:stCondLst>
                                        </p:cTn>
                                        <p:tgtEl>
                                          <p:spTgt spid="245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Vulture definition and meaning | Collins English Dictionary">
            <a:extLst>
              <a:ext uri="{FF2B5EF4-FFF2-40B4-BE49-F238E27FC236}">
                <a16:creationId xmlns:a16="http://schemas.microsoft.com/office/drawing/2014/main" id="{834A6B76-44B3-1CFB-6831-EC6B5B8ABAD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472912" y="805912"/>
            <a:ext cx="5246176" cy="524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Common dolphin - AIMM">
            <a:extLst>
              <a:ext uri="{FF2B5EF4-FFF2-40B4-BE49-F238E27FC236}">
                <a16:creationId xmlns:a16="http://schemas.microsoft.com/office/drawing/2014/main" id="{B77F19D9-3834-85F3-9E5C-6CF00051207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036881" y="2019175"/>
            <a:ext cx="8118238" cy="28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0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174"/>
                                        </p:tgtEl>
                                        <p:attrNameLst>
                                          <p:attrName>r</p:attrName>
                                        </p:attrNameLst>
                                      </p:cBhvr>
                                    </p:animRot>
                                    <p:animRot by="-240000">
                                      <p:cBhvr>
                                        <p:cTn id="7" dur="200" fill="hold">
                                          <p:stCondLst>
                                            <p:cond delay="200"/>
                                          </p:stCondLst>
                                        </p:cTn>
                                        <p:tgtEl>
                                          <p:spTgt spid="7174"/>
                                        </p:tgtEl>
                                        <p:attrNameLst>
                                          <p:attrName>r</p:attrName>
                                        </p:attrNameLst>
                                      </p:cBhvr>
                                    </p:animRot>
                                    <p:animRot by="240000">
                                      <p:cBhvr>
                                        <p:cTn id="8" dur="200" fill="hold">
                                          <p:stCondLst>
                                            <p:cond delay="400"/>
                                          </p:stCondLst>
                                        </p:cTn>
                                        <p:tgtEl>
                                          <p:spTgt spid="7174"/>
                                        </p:tgtEl>
                                        <p:attrNameLst>
                                          <p:attrName>r</p:attrName>
                                        </p:attrNameLst>
                                      </p:cBhvr>
                                    </p:animRot>
                                    <p:animRot by="-240000">
                                      <p:cBhvr>
                                        <p:cTn id="9" dur="200" fill="hold">
                                          <p:stCondLst>
                                            <p:cond delay="600"/>
                                          </p:stCondLst>
                                        </p:cTn>
                                        <p:tgtEl>
                                          <p:spTgt spid="7174"/>
                                        </p:tgtEl>
                                        <p:attrNameLst>
                                          <p:attrName>r</p:attrName>
                                        </p:attrNameLst>
                                      </p:cBhvr>
                                    </p:animRot>
                                    <p:animRot by="120000">
                                      <p:cBhvr>
                                        <p:cTn id="10" dur="200" fill="hold">
                                          <p:stCondLst>
                                            <p:cond delay="800"/>
                                          </p:stCondLst>
                                        </p:cTn>
                                        <p:tgtEl>
                                          <p:spTgt spid="71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258,401 Monkey Stock Photos, Pictures &amp; Royalty-Free Images - iStock">
            <a:extLst>
              <a:ext uri="{FF2B5EF4-FFF2-40B4-BE49-F238E27FC236}">
                <a16:creationId xmlns:a16="http://schemas.microsoft.com/office/drawing/2014/main" id="{269891C9-D497-33E9-E100-90ACCA3FD46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426417" y="759417"/>
            <a:ext cx="5339166" cy="533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75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196"/>
                                        </p:tgtEl>
                                        <p:attrNameLst>
                                          <p:attrName>r</p:attrName>
                                        </p:attrNameLst>
                                      </p:cBhvr>
                                    </p:animRot>
                                    <p:animRot by="-240000">
                                      <p:cBhvr>
                                        <p:cTn id="7" dur="200" fill="hold">
                                          <p:stCondLst>
                                            <p:cond delay="200"/>
                                          </p:stCondLst>
                                        </p:cTn>
                                        <p:tgtEl>
                                          <p:spTgt spid="8196"/>
                                        </p:tgtEl>
                                        <p:attrNameLst>
                                          <p:attrName>r</p:attrName>
                                        </p:attrNameLst>
                                      </p:cBhvr>
                                    </p:animRot>
                                    <p:animRot by="240000">
                                      <p:cBhvr>
                                        <p:cTn id="8" dur="200" fill="hold">
                                          <p:stCondLst>
                                            <p:cond delay="400"/>
                                          </p:stCondLst>
                                        </p:cTn>
                                        <p:tgtEl>
                                          <p:spTgt spid="8196"/>
                                        </p:tgtEl>
                                        <p:attrNameLst>
                                          <p:attrName>r</p:attrName>
                                        </p:attrNameLst>
                                      </p:cBhvr>
                                    </p:animRot>
                                    <p:animRot by="-240000">
                                      <p:cBhvr>
                                        <p:cTn id="9" dur="200" fill="hold">
                                          <p:stCondLst>
                                            <p:cond delay="600"/>
                                          </p:stCondLst>
                                        </p:cTn>
                                        <p:tgtEl>
                                          <p:spTgt spid="8196"/>
                                        </p:tgtEl>
                                        <p:attrNameLst>
                                          <p:attrName>r</p:attrName>
                                        </p:attrNameLst>
                                      </p:cBhvr>
                                    </p:animRot>
                                    <p:animRot by="120000">
                                      <p:cBhvr>
                                        <p:cTn id="10" dur="200" fill="hold">
                                          <p:stCondLst>
                                            <p:cond delay="800"/>
                                          </p:stCondLst>
                                        </p:cTn>
                                        <p:tgtEl>
                                          <p:spTgt spid="81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Find hd free Giraffe Clipart Transparent Background - Giraffe Png. Download  it free for p… | Safari animal wall art, Wild animals pictures, Animal  pictures for kids">
            <a:extLst>
              <a:ext uri="{FF2B5EF4-FFF2-40B4-BE49-F238E27FC236}">
                <a16:creationId xmlns:a16="http://schemas.microsoft.com/office/drawing/2014/main" id="{144FFB5C-B51A-E23F-BE1F-D1F4E585485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61023" y="566382"/>
            <a:ext cx="4069954" cy="572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7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222"/>
                                        </p:tgtEl>
                                        <p:attrNameLst>
                                          <p:attrName>r</p:attrName>
                                        </p:attrNameLst>
                                      </p:cBhvr>
                                    </p:animRot>
                                    <p:animRot by="-240000">
                                      <p:cBhvr>
                                        <p:cTn id="7" dur="200" fill="hold">
                                          <p:stCondLst>
                                            <p:cond delay="200"/>
                                          </p:stCondLst>
                                        </p:cTn>
                                        <p:tgtEl>
                                          <p:spTgt spid="9222"/>
                                        </p:tgtEl>
                                        <p:attrNameLst>
                                          <p:attrName>r</p:attrName>
                                        </p:attrNameLst>
                                      </p:cBhvr>
                                    </p:animRot>
                                    <p:animRot by="240000">
                                      <p:cBhvr>
                                        <p:cTn id="8" dur="200" fill="hold">
                                          <p:stCondLst>
                                            <p:cond delay="400"/>
                                          </p:stCondLst>
                                        </p:cTn>
                                        <p:tgtEl>
                                          <p:spTgt spid="9222"/>
                                        </p:tgtEl>
                                        <p:attrNameLst>
                                          <p:attrName>r</p:attrName>
                                        </p:attrNameLst>
                                      </p:cBhvr>
                                    </p:animRot>
                                    <p:animRot by="-240000">
                                      <p:cBhvr>
                                        <p:cTn id="9" dur="200" fill="hold">
                                          <p:stCondLst>
                                            <p:cond delay="600"/>
                                          </p:stCondLst>
                                        </p:cTn>
                                        <p:tgtEl>
                                          <p:spTgt spid="9222"/>
                                        </p:tgtEl>
                                        <p:attrNameLst>
                                          <p:attrName>r</p:attrName>
                                        </p:attrNameLst>
                                      </p:cBhvr>
                                    </p:animRot>
                                    <p:animRot by="120000">
                                      <p:cBhvr>
                                        <p:cTn id="10" dur="200" fill="hold">
                                          <p:stCondLst>
                                            <p:cond delay="800"/>
                                          </p:stCondLst>
                                        </p:cTn>
                                        <p:tgtEl>
                                          <p:spTgt spid="92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31869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Free Squirrel Transparent, Download Free Squirrel Transparent png images,  Free ClipArts on Clipart Library">
            <a:extLst>
              <a:ext uri="{FF2B5EF4-FFF2-40B4-BE49-F238E27FC236}">
                <a16:creationId xmlns:a16="http://schemas.microsoft.com/office/drawing/2014/main" id="{232EACF1-9D83-6F56-ED09-0C9547C6B6B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580109" y="1052362"/>
            <a:ext cx="4684192" cy="434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1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48"/>
                                        </p:tgtEl>
                                        <p:attrNameLst>
                                          <p:attrName>r</p:attrName>
                                        </p:attrNameLst>
                                      </p:cBhvr>
                                    </p:animRot>
                                    <p:animRot by="-240000">
                                      <p:cBhvr>
                                        <p:cTn id="7" dur="200" fill="hold">
                                          <p:stCondLst>
                                            <p:cond delay="200"/>
                                          </p:stCondLst>
                                        </p:cTn>
                                        <p:tgtEl>
                                          <p:spTgt spid="10248"/>
                                        </p:tgtEl>
                                        <p:attrNameLst>
                                          <p:attrName>r</p:attrName>
                                        </p:attrNameLst>
                                      </p:cBhvr>
                                    </p:animRot>
                                    <p:animRot by="240000">
                                      <p:cBhvr>
                                        <p:cTn id="8" dur="200" fill="hold">
                                          <p:stCondLst>
                                            <p:cond delay="400"/>
                                          </p:stCondLst>
                                        </p:cTn>
                                        <p:tgtEl>
                                          <p:spTgt spid="10248"/>
                                        </p:tgtEl>
                                        <p:attrNameLst>
                                          <p:attrName>r</p:attrName>
                                        </p:attrNameLst>
                                      </p:cBhvr>
                                    </p:animRot>
                                    <p:animRot by="-240000">
                                      <p:cBhvr>
                                        <p:cTn id="9" dur="200" fill="hold">
                                          <p:stCondLst>
                                            <p:cond delay="600"/>
                                          </p:stCondLst>
                                        </p:cTn>
                                        <p:tgtEl>
                                          <p:spTgt spid="10248"/>
                                        </p:tgtEl>
                                        <p:attrNameLst>
                                          <p:attrName>r</p:attrName>
                                        </p:attrNameLst>
                                      </p:cBhvr>
                                    </p:animRot>
                                    <p:animRot by="120000">
                                      <p:cBhvr>
                                        <p:cTn id="10" dur="200" fill="hold">
                                          <p:stCondLst>
                                            <p:cond delay="800"/>
                                          </p:stCondLst>
                                        </p:cTn>
                                        <p:tgtEl>
                                          <p:spTgt spid="102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Frog on a transparent background. by PRUSSIAART on DeviantArt">
            <a:extLst>
              <a:ext uri="{FF2B5EF4-FFF2-40B4-BE49-F238E27FC236}">
                <a16:creationId xmlns:a16="http://schemas.microsoft.com/office/drawing/2014/main" id="{0A264DAE-D0C4-99E4-597E-AB0D30F3C08B}"/>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9988" t="11343" r="6438" b="9932"/>
          <a:stretch/>
        </p:blipFill>
        <p:spPr bwMode="auto">
          <a:xfrm>
            <a:off x="3225999" y="1401391"/>
            <a:ext cx="5740002" cy="405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60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268"/>
                                        </p:tgtEl>
                                        <p:attrNameLst>
                                          <p:attrName>r</p:attrName>
                                        </p:attrNameLst>
                                      </p:cBhvr>
                                    </p:animRot>
                                    <p:animRot by="-240000">
                                      <p:cBhvr>
                                        <p:cTn id="7" dur="200" fill="hold">
                                          <p:stCondLst>
                                            <p:cond delay="200"/>
                                          </p:stCondLst>
                                        </p:cTn>
                                        <p:tgtEl>
                                          <p:spTgt spid="11268"/>
                                        </p:tgtEl>
                                        <p:attrNameLst>
                                          <p:attrName>r</p:attrName>
                                        </p:attrNameLst>
                                      </p:cBhvr>
                                    </p:animRot>
                                    <p:animRot by="240000">
                                      <p:cBhvr>
                                        <p:cTn id="8" dur="200" fill="hold">
                                          <p:stCondLst>
                                            <p:cond delay="400"/>
                                          </p:stCondLst>
                                        </p:cTn>
                                        <p:tgtEl>
                                          <p:spTgt spid="11268"/>
                                        </p:tgtEl>
                                        <p:attrNameLst>
                                          <p:attrName>r</p:attrName>
                                        </p:attrNameLst>
                                      </p:cBhvr>
                                    </p:animRot>
                                    <p:animRot by="-240000">
                                      <p:cBhvr>
                                        <p:cTn id="9" dur="200" fill="hold">
                                          <p:stCondLst>
                                            <p:cond delay="600"/>
                                          </p:stCondLst>
                                        </p:cTn>
                                        <p:tgtEl>
                                          <p:spTgt spid="11268"/>
                                        </p:tgtEl>
                                        <p:attrNameLst>
                                          <p:attrName>r</p:attrName>
                                        </p:attrNameLst>
                                      </p:cBhvr>
                                    </p:animRot>
                                    <p:animRot by="120000">
                                      <p:cBhvr>
                                        <p:cTn id="10" dur="200" fill="hold">
                                          <p:stCondLst>
                                            <p:cond delay="800"/>
                                          </p:stCondLst>
                                        </p:cTn>
                                        <p:tgtEl>
                                          <p:spTgt spid="112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2021 Mexican Black King Snake – New England Reptile - NERD">
            <a:extLst>
              <a:ext uri="{FF2B5EF4-FFF2-40B4-BE49-F238E27FC236}">
                <a16:creationId xmlns:a16="http://schemas.microsoft.com/office/drawing/2014/main" id="{EC1A6702-765E-1A3A-331B-D39D6CCF4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373" y="1219537"/>
            <a:ext cx="6504122" cy="487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95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6628"/>
                                        </p:tgtEl>
                                        <p:attrNameLst>
                                          <p:attrName>r</p:attrName>
                                        </p:attrNameLst>
                                      </p:cBhvr>
                                    </p:animRot>
                                    <p:animRot by="-240000">
                                      <p:cBhvr>
                                        <p:cTn id="7" dur="200" fill="hold">
                                          <p:stCondLst>
                                            <p:cond delay="200"/>
                                          </p:stCondLst>
                                        </p:cTn>
                                        <p:tgtEl>
                                          <p:spTgt spid="26628"/>
                                        </p:tgtEl>
                                        <p:attrNameLst>
                                          <p:attrName>r</p:attrName>
                                        </p:attrNameLst>
                                      </p:cBhvr>
                                    </p:animRot>
                                    <p:animRot by="240000">
                                      <p:cBhvr>
                                        <p:cTn id="8" dur="200" fill="hold">
                                          <p:stCondLst>
                                            <p:cond delay="400"/>
                                          </p:stCondLst>
                                        </p:cTn>
                                        <p:tgtEl>
                                          <p:spTgt spid="26628"/>
                                        </p:tgtEl>
                                        <p:attrNameLst>
                                          <p:attrName>r</p:attrName>
                                        </p:attrNameLst>
                                      </p:cBhvr>
                                    </p:animRot>
                                    <p:animRot by="-240000">
                                      <p:cBhvr>
                                        <p:cTn id="9" dur="200" fill="hold">
                                          <p:stCondLst>
                                            <p:cond delay="600"/>
                                          </p:stCondLst>
                                        </p:cTn>
                                        <p:tgtEl>
                                          <p:spTgt spid="26628"/>
                                        </p:tgtEl>
                                        <p:attrNameLst>
                                          <p:attrName>r</p:attrName>
                                        </p:attrNameLst>
                                      </p:cBhvr>
                                    </p:animRot>
                                    <p:animRot by="120000">
                                      <p:cBhvr>
                                        <p:cTn id="10" dur="200" fill="hold">
                                          <p:stCondLst>
                                            <p:cond delay="800"/>
                                          </p:stCondLst>
                                        </p:cTn>
                                        <p:tgtEl>
                                          <p:spTgt spid="266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Raleigh Dining Chair from DutchCrafters Amish Furniture">
            <a:extLst>
              <a:ext uri="{FF2B5EF4-FFF2-40B4-BE49-F238E27FC236}">
                <a16:creationId xmlns:a16="http://schemas.microsoft.com/office/drawing/2014/main" id="{36587A5D-B694-90E9-5F06-94D2E8B612E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222659" y="566382"/>
            <a:ext cx="3843330" cy="572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1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Table PNG, Table Transparent Background - FreeIconsPNG">
            <a:extLst>
              <a:ext uri="{FF2B5EF4-FFF2-40B4-BE49-F238E27FC236}">
                <a16:creationId xmlns:a16="http://schemas.microsoft.com/office/drawing/2014/main" id="{08A8BEF6-B365-5ADA-2E84-D5357A394F0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170766" y="1787621"/>
            <a:ext cx="3850467" cy="328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04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74"/>
                                        </p:tgtEl>
                                        <p:attrNameLst>
                                          <p:attrName>r</p:attrName>
                                        </p:attrNameLst>
                                      </p:cBhvr>
                                    </p:animRot>
                                    <p:animRot by="-240000">
                                      <p:cBhvr>
                                        <p:cTn id="7" dur="200" fill="hold">
                                          <p:stCondLst>
                                            <p:cond delay="200"/>
                                          </p:stCondLst>
                                        </p:cTn>
                                        <p:tgtEl>
                                          <p:spTgt spid="28674"/>
                                        </p:tgtEl>
                                        <p:attrNameLst>
                                          <p:attrName>r</p:attrName>
                                        </p:attrNameLst>
                                      </p:cBhvr>
                                    </p:animRot>
                                    <p:animRot by="240000">
                                      <p:cBhvr>
                                        <p:cTn id="8" dur="200" fill="hold">
                                          <p:stCondLst>
                                            <p:cond delay="400"/>
                                          </p:stCondLst>
                                        </p:cTn>
                                        <p:tgtEl>
                                          <p:spTgt spid="28674"/>
                                        </p:tgtEl>
                                        <p:attrNameLst>
                                          <p:attrName>r</p:attrName>
                                        </p:attrNameLst>
                                      </p:cBhvr>
                                    </p:animRot>
                                    <p:animRot by="-240000">
                                      <p:cBhvr>
                                        <p:cTn id="9" dur="200" fill="hold">
                                          <p:stCondLst>
                                            <p:cond delay="600"/>
                                          </p:stCondLst>
                                        </p:cTn>
                                        <p:tgtEl>
                                          <p:spTgt spid="28674"/>
                                        </p:tgtEl>
                                        <p:attrNameLst>
                                          <p:attrName>r</p:attrName>
                                        </p:attrNameLst>
                                      </p:cBhvr>
                                    </p:animRot>
                                    <p:animRot by="120000">
                                      <p:cBhvr>
                                        <p:cTn id="10" dur="200" fill="hold">
                                          <p:stCondLst>
                                            <p:cond delay="800"/>
                                          </p:stCondLst>
                                        </p:cTn>
                                        <p:tgtEl>
                                          <p:spTgt spid="286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ocky Creek Reclaimed Barn Wood Blanket Chest">
            <a:extLst>
              <a:ext uri="{FF2B5EF4-FFF2-40B4-BE49-F238E27FC236}">
                <a16:creationId xmlns:a16="http://schemas.microsoft.com/office/drawing/2014/main" id="{F45D360C-408C-A089-47E6-154320B781C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239145" y="1193369"/>
            <a:ext cx="4765729" cy="476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lta Children Richmond 6-in-1 Convertible Baby Crib, Grey - Walmart.com">
            <a:extLst>
              <a:ext uri="{FF2B5EF4-FFF2-40B4-BE49-F238E27FC236}">
                <a16:creationId xmlns:a16="http://schemas.microsoft.com/office/drawing/2014/main" id="{283DC3AA-AF55-81CE-49B8-1ECBED8CF8F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923589" y="1256589"/>
            <a:ext cx="4344822" cy="43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67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6"/>
                                        </p:tgtEl>
                                        <p:attrNameLst>
                                          <p:attrName>r</p:attrName>
                                        </p:attrNameLst>
                                      </p:cBhvr>
                                    </p:animRot>
                                    <p:animRot by="-240000">
                                      <p:cBhvr>
                                        <p:cTn id="7" dur="200" fill="hold">
                                          <p:stCondLst>
                                            <p:cond delay="200"/>
                                          </p:stCondLst>
                                        </p:cTn>
                                        <p:tgtEl>
                                          <p:spTgt spid="1026"/>
                                        </p:tgtEl>
                                        <p:attrNameLst>
                                          <p:attrName>r</p:attrName>
                                        </p:attrNameLst>
                                      </p:cBhvr>
                                    </p:animRot>
                                    <p:animRot by="240000">
                                      <p:cBhvr>
                                        <p:cTn id="8" dur="200" fill="hold">
                                          <p:stCondLst>
                                            <p:cond delay="400"/>
                                          </p:stCondLst>
                                        </p:cTn>
                                        <p:tgtEl>
                                          <p:spTgt spid="1026"/>
                                        </p:tgtEl>
                                        <p:attrNameLst>
                                          <p:attrName>r</p:attrName>
                                        </p:attrNameLst>
                                      </p:cBhvr>
                                    </p:animRot>
                                    <p:animRot by="-240000">
                                      <p:cBhvr>
                                        <p:cTn id="9" dur="200" fill="hold">
                                          <p:stCondLst>
                                            <p:cond delay="600"/>
                                          </p:stCondLst>
                                        </p:cTn>
                                        <p:tgtEl>
                                          <p:spTgt spid="1026"/>
                                        </p:tgtEl>
                                        <p:attrNameLst>
                                          <p:attrName>r</p:attrName>
                                        </p:attrNameLst>
                                      </p:cBhvr>
                                    </p:animRot>
                                    <p:animRot by="120000">
                                      <p:cBhvr>
                                        <p:cTn id="10" dur="200" fill="hold">
                                          <p:stCondLst>
                                            <p:cond delay="800"/>
                                          </p:stCondLst>
                                        </p:cTn>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Villeroy &amp; Boch - For Me Collection Coffee Cup">
            <a:extLst>
              <a:ext uri="{FF2B5EF4-FFF2-40B4-BE49-F238E27FC236}">
                <a16:creationId xmlns:a16="http://schemas.microsoft.com/office/drawing/2014/main" id="{2B42E3E2-A6A0-576A-7641-D326142DF597}"/>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6518" b="16518"/>
          <a:stretch/>
        </p:blipFill>
        <p:spPr bwMode="auto">
          <a:xfrm>
            <a:off x="3988771" y="1705507"/>
            <a:ext cx="4214457" cy="34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37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Red Plastic Toothbrush transparent PNG - StickPNG">
            <a:extLst>
              <a:ext uri="{FF2B5EF4-FFF2-40B4-BE49-F238E27FC236}">
                <a16:creationId xmlns:a16="http://schemas.microsoft.com/office/drawing/2014/main" id="{6DA0FCEE-E5E9-D81A-E7BB-05BBA960EE2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286000" y="1593850"/>
            <a:ext cx="76200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descr="Comb PNG Transparent Images - PNG All">
            <a:extLst>
              <a:ext uri="{FF2B5EF4-FFF2-40B4-BE49-F238E27FC236}">
                <a16:creationId xmlns:a16="http://schemas.microsoft.com/office/drawing/2014/main" id="{78732082-6793-60CC-426B-A01D096D2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73031">
            <a:off x="3614524" y="813661"/>
            <a:ext cx="4124013" cy="490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194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7410" name="Picture 2" descr="American Elongated Rear Outlet P-Trap 2 Piece Toilet Kit - - Amazon.com">
            <a:extLst>
              <a:ext uri="{FF2B5EF4-FFF2-40B4-BE49-F238E27FC236}">
                <a16:creationId xmlns:a16="http://schemas.microsoft.com/office/drawing/2014/main" id="{A50B7EA3-09C3-8A7F-BCD3-1426AD6B074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508392" y="1115873"/>
            <a:ext cx="3175215" cy="462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410"/>
                                        </p:tgtEl>
                                        <p:attrNameLst>
                                          <p:attrName>r</p:attrName>
                                        </p:attrNameLst>
                                      </p:cBhvr>
                                    </p:animRot>
                                    <p:animRot by="-240000">
                                      <p:cBhvr>
                                        <p:cTn id="7" dur="200" fill="hold">
                                          <p:stCondLst>
                                            <p:cond delay="200"/>
                                          </p:stCondLst>
                                        </p:cTn>
                                        <p:tgtEl>
                                          <p:spTgt spid="17410"/>
                                        </p:tgtEl>
                                        <p:attrNameLst>
                                          <p:attrName>r</p:attrName>
                                        </p:attrNameLst>
                                      </p:cBhvr>
                                    </p:animRot>
                                    <p:animRot by="240000">
                                      <p:cBhvr>
                                        <p:cTn id="8" dur="200" fill="hold">
                                          <p:stCondLst>
                                            <p:cond delay="400"/>
                                          </p:stCondLst>
                                        </p:cTn>
                                        <p:tgtEl>
                                          <p:spTgt spid="17410"/>
                                        </p:tgtEl>
                                        <p:attrNameLst>
                                          <p:attrName>r</p:attrName>
                                        </p:attrNameLst>
                                      </p:cBhvr>
                                    </p:animRot>
                                    <p:animRot by="-240000">
                                      <p:cBhvr>
                                        <p:cTn id="9" dur="200" fill="hold">
                                          <p:stCondLst>
                                            <p:cond delay="600"/>
                                          </p:stCondLst>
                                        </p:cTn>
                                        <p:tgtEl>
                                          <p:spTgt spid="17410"/>
                                        </p:tgtEl>
                                        <p:attrNameLst>
                                          <p:attrName>r</p:attrName>
                                        </p:attrNameLst>
                                      </p:cBhvr>
                                    </p:animRot>
                                    <p:animRot by="120000">
                                      <p:cBhvr>
                                        <p:cTn id="10" dur="200" fill="hold">
                                          <p:stCondLst>
                                            <p:cond delay="800"/>
                                          </p:stCondLst>
                                        </p:cTn>
                                        <p:tgtEl>
                                          <p:spTgt spid="174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2" name="Picture 6" descr="Single Spoon Transparent Background | PNG Play">
            <a:extLst>
              <a:ext uri="{FF2B5EF4-FFF2-40B4-BE49-F238E27FC236}">
                <a16:creationId xmlns:a16="http://schemas.microsoft.com/office/drawing/2014/main" id="{A3E9C16F-A0D6-4091-50AE-AB156B8DC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360" y="1863432"/>
            <a:ext cx="4638514" cy="356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6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4822"/>
                                        </p:tgtEl>
                                        <p:attrNameLst>
                                          <p:attrName>r</p:attrName>
                                        </p:attrNameLst>
                                      </p:cBhvr>
                                    </p:animRot>
                                    <p:animRot by="-240000">
                                      <p:cBhvr>
                                        <p:cTn id="7" dur="200" fill="hold">
                                          <p:stCondLst>
                                            <p:cond delay="200"/>
                                          </p:stCondLst>
                                        </p:cTn>
                                        <p:tgtEl>
                                          <p:spTgt spid="34822"/>
                                        </p:tgtEl>
                                        <p:attrNameLst>
                                          <p:attrName>r</p:attrName>
                                        </p:attrNameLst>
                                      </p:cBhvr>
                                    </p:animRot>
                                    <p:animRot by="240000">
                                      <p:cBhvr>
                                        <p:cTn id="8" dur="200" fill="hold">
                                          <p:stCondLst>
                                            <p:cond delay="400"/>
                                          </p:stCondLst>
                                        </p:cTn>
                                        <p:tgtEl>
                                          <p:spTgt spid="34822"/>
                                        </p:tgtEl>
                                        <p:attrNameLst>
                                          <p:attrName>r</p:attrName>
                                        </p:attrNameLst>
                                      </p:cBhvr>
                                    </p:animRot>
                                    <p:animRot by="-240000">
                                      <p:cBhvr>
                                        <p:cTn id="9" dur="200" fill="hold">
                                          <p:stCondLst>
                                            <p:cond delay="600"/>
                                          </p:stCondLst>
                                        </p:cTn>
                                        <p:tgtEl>
                                          <p:spTgt spid="34822"/>
                                        </p:tgtEl>
                                        <p:attrNameLst>
                                          <p:attrName>r</p:attrName>
                                        </p:attrNameLst>
                                      </p:cBhvr>
                                    </p:animRot>
                                    <p:animRot by="120000">
                                      <p:cBhvr>
                                        <p:cTn id="10" dur="200" fill="hold">
                                          <p:stCondLst>
                                            <p:cond delay="800"/>
                                          </p:stCondLst>
                                        </p:cTn>
                                        <p:tgtEl>
                                          <p:spTgt spid="348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56012F-2F42-74F8-423C-B11E06CDF64E}"/>
              </a:ext>
            </a:extLst>
          </p:cNvPr>
          <p:cNvPicPr>
            <a:picLocks noChangeAspect="1"/>
          </p:cNvPicPr>
          <p:nvPr/>
        </p:nvPicPr>
        <p:blipFill>
          <a:blip r:embed="rId4">
            <a:grayscl/>
          </a:blip>
          <a:stretch>
            <a:fillRect/>
          </a:stretch>
        </p:blipFill>
        <p:spPr>
          <a:xfrm>
            <a:off x="4159250" y="1231900"/>
            <a:ext cx="3873500" cy="4394200"/>
          </a:xfrm>
          <a:prstGeom prst="rect">
            <a:avLst/>
          </a:prstGeom>
        </p:spPr>
      </p:pic>
    </p:spTree>
    <p:extLst>
      <p:ext uri="{BB962C8B-B14F-4D97-AF65-F5344CB8AC3E}">
        <p14:creationId xmlns:p14="http://schemas.microsoft.com/office/powerpoint/2010/main" val="86145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Isolated Terracotta Gardening Pots On Transparent Stock Photo 168910337 |  Shutterstock">
            <a:extLst>
              <a:ext uri="{FF2B5EF4-FFF2-40B4-BE49-F238E27FC236}">
                <a16:creationId xmlns:a16="http://schemas.microsoft.com/office/drawing/2014/main" id="{E2FAC127-BFA0-44D4-FBB9-594A57545942}"/>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18221" t="4370" r="13807" b="11744"/>
          <a:stretch/>
        </p:blipFill>
        <p:spPr bwMode="auto">
          <a:xfrm>
            <a:off x="4097809" y="1658534"/>
            <a:ext cx="3996381" cy="354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3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6868"/>
                                        </p:tgtEl>
                                        <p:attrNameLst>
                                          <p:attrName>r</p:attrName>
                                        </p:attrNameLst>
                                      </p:cBhvr>
                                    </p:animRot>
                                    <p:animRot by="-240000">
                                      <p:cBhvr>
                                        <p:cTn id="7" dur="200" fill="hold">
                                          <p:stCondLst>
                                            <p:cond delay="200"/>
                                          </p:stCondLst>
                                        </p:cTn>
                                        <p:tgtEl>
                                          <p:spTgt spid="36868"/>
                                        </p:tgtEl>
                                        <p:attrNameLst>
                                          <p:attrName>r</p:attrName>
                                        </p:attrNameLst>
                                      </p:cBhvr>
                                    </p:animRot>
                                    <p:animRot by="240000">
                                      <p:cBhvr>
                                        <p:cTn id="8" dur="200" fill="hold">
                                          <p:stCondLst>
                                            <p:cond delay="400"/>
                                          </p:stCondLst>
                                        </p:cTn>
                                        <p:tgtEl>
                                          <p:spTgt spid="36868"/>
                                        </p:tgtEl>
                                        <p:attrNameLst>
                                          <p:attrName>r</p:attrName>
                                        </p:attrNameLst>
                                      </p:cBhvr>
                                    </p:animRot>
                                    <p:animRot by="-240000">
                                      <p:cBhvr>
                                        <p:cTn id="9" dur="200" fill="hold">
                                          <p:stCondLst>
                                            <p:cond delay="600"/>
                                          </p:stCondLst>
                                        </p:cTn>
                                        <p:tgtEl>
                                          <p:spTgt spid="36868"/>
                                        </p:tgtEl>
                                        <p:attrNameLst>
                                          <p:attrName>r</p:attrName>
                                        </p:attrNameLst>
                                      </p:cBhvr>
                                    </p:animRot>
                                    <p:animRot by="120000">
                                      <p:cBhvr>
                                        <p:cTn id="10" dur="200" fill="hold">
                                          <p:stCondLst>
                                            <p:cond delay="800"/>
                                          </p:stCondLst>
                                        </p:cTn>
                                        <p:tgtEl>
                                          <p:spTgt spid="368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9940" name="Picture 4">
            <a:extLst>
              <a:ext uri="{FF2B5EF4-FFF2-40B4-BE49-F238E27FC236}">
                <a16:creationId xmlns:a16="http://schemas.microsoft.com/office/drawing/2014/main" id="{DDD45035-E6F7-786D-6A58-9DAE354A8BB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570422" y="899976"/>
            <a:ext cx="5051156" cy="505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9940"/>
                                        </p:tgtEl>
                                        <p:attrNameLst>
                                          <p:attrName>r</p:attrName>
                                        </p:attrNameLst>
                                      </p:cBhvr>
                                    </p:animRot>
                                    <p:animRot by="-240000">
                                      <p:cBhvr>
                                        <p:cTn id="7" dur="200" fill="hold">
                                          <p:stCondLst>
                                            <p:cond delay="200"/>
                                          </p:stCondLst>
                                        </p:cTn>
                                        <p:tgtEl>
                                          <p:spTgt spid="39940"/>
                                        </p:tgtEl>
                                        <p:attrNameLst>
                                          <p:attrName>r</p:attrName>
                                        </p:attrNameLst>
                                      </p:cBhvr>
                                    </p:animRot>
                                    <p:animRot by="240000">
                                      <p:cBhvr>
                                        <p:cTn id="8" dur="200" fill="hold">
                                          <p:stCondLst>
                                            <p:cond delay="400"/>
                                          </p:stCondLst>
                                        </p:cTn>
                                        <p:tgtEl>
                                          <p:spTgt spid="39940"/>
                                        </p:tgtEl>
                                        <p:attrNameLst>
                                          <p:attrName>r</p:attrName>
                                        </p:attrNameLst>
                                      </p:cBhvr>
                                    </p:animRot>
                                    <p:animRot by="-240000">
                                      <p:cBhvr>
                                        <p:cTn id="9" dur="200" fill="hold">
                                          <p:stCondLst>
                                            <p:cond delay="600"/>
                                          </p:stCondLst>
                                        </p:cTn>
                                        <p:tgtEl>
                                          <p:spTgt spid="39940"/>
                                        </p:tgtEl>
                                        <p:attrNameLst>
                                          <p:attrName>r</p:attrName>
                                        </p:attrNameLst>
                                      </p:cBhvr>
                                    </p:animRot>
                                    <p:animRot by="120000">
                                      <p:cBhvr>
                                        <p:cTn id="10" dur="200" fill="hold">
                                          <p:stCondLst>
                                            <p:cond delay="800"/>
                                          </p:stCondLst>
                                        </p:cTn>
                                        <p:tgtEl>
                                          <p:spTgt spid="399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0962" name="Picture 2" descr="Adult Athletic Fit T-shirts">
            <a:extLst>
              <a:ext uri="{FF2B5EF4-FFF2-40B4-BE49-F238E27FC236}">
                <a16:creationId xmlns:a16="http://schemas.microsoft.com/office/drawing/2014/main" id="{1CEE57A5-6828-26AB-331D-FA5C3BC6396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61245" y="790414"/>
            <a:ext cx="4069510" cy="581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0962"/>
                                        </p:tgtEl>
                                        <p:attrNameLst>
                                          <p:attrName>r</p:attrName>
                                        </p:attrNameLst>
                                      </p:cBhvr>
                                    </p:animRot>
                                    <p:animRot by="-240000">
                                      <p:cBhvr>
                                        <p:cTn id="7" dur="200" fill="hold">
                                          <p:stCondLst>
                                            <p:cond delay="200"/>
                                          </p:stCondLst>
                                        </p:cTn>
                                        <p:tgtEl>
                                          <p:spTgt spid="40962"/>
                                        </p:tgtEl>
                                        <p:attrNameLst>
                                          <p:attrName>r</p:attrName>
                                        </p:attrNameLst>
                                      </p:cBhvr>
                                    </p:animRot>
                                    <p:animRot by="240000">
                                      <p:cBhvr>
                                        <p:cTn id="8" dur="200" fill="hold">
                                          <p:stCondLst>
                                            <p:cond delay="400"/>
                                          </p:stCondLst>
                                        </p:cTn>
                                        <p:tgtEl>
                                          <p:spTgt spid="40962"/>
                                        </p:tgtEl>
                                        <p:attrNameLst>
                                          <p:attrName>r</p:attrName>
                                        </p:attrNameLst>
                                      </p:cBhvr>
                                    </p:animRot>
                                    <p:animRot by="-240000">
                                      <p:cBhvr>
                                        <p:cTn id="9" dur="200" fill="hold">
                                          <p:stCondLst>
                                            <p:cond delay="600"/>
                                          </p:stCondLst>
                                        </p:cTn>
                                        <p:tgtEl>
                                          <p:spTgt spid="40962"/>
                                        </p:tgtEl>
                                        <p:attrNameLst>
                                          <p:attrName>r</p:attrName>
                                        </p:attrNameLst>
                                      </p:cBhvr>
                                    </p:animRot>
                                    <p:animRot by="120000">
                                      <p:cBhvr>
                                        <p:cTn id="10" dur="200" fill="hold">
                                          <p:stCondLst>
                                            <p:cond delay="800"/>
                                          </p:stCondLst>
                                        </p:cTn>
                                        <p:tgtEl>
                                          <p:spTgt spid="409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836827" y="2252821"/>
            <a:ext cx="10515600" cy="1325563"/>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360906" y="4167138"/>
            <a:ext cx="11950833" cy="1180398"/>
            <a:chOff x="360906" y="5146852"/>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6"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7"/>
              <a:ext cx="1943414"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836827" y="2252821"/>
            <a:ext cx="10515600" cy="1325563"/>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360906" y="4167138"/>
            <a:ext cx="11950833" cy="1180398"/>
            <a:chOff x="360906" y="5146852"/>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6"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7"/>
              <a:ext cx="1943414"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836827" y="2252821"/>
            <a:ext cx="10515600" cy="1325563"/>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360906" y="4167138"/>
            <a:ext cx="11950833" cy="1180398"/>
            <a:chOff x="360906" y="5146852"/>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venir Next" panose="020B0503020202020204"/>
                  <a:ea typeface="+mn-ea"/>
                  <a:cs typeface="+mn-cs"/>
                </a:rPr>
                <a:t>Not very fun</a:t>
              </a:r>
              <a:endPar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2"/>
              <a:ext cx="18853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6"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Moderate</a:t>
              </a:r>
              <a:r>
                <a:rPr kumimoji="0" lang="en-US" sz="2400" b="1" i="0" u="none" strike="noStrike" kern="1200" cap="none" spc="0" normalizeH="0" baseline="0" noProof="0" dirty="0">
                  <a:ln>
                    <a:noFill/>
                  </a:ln>
                  <a:solidFill>
                    <a:prstClr val="black"/>
                  </a:solidFill>
                  <a:effectLst/>
                  <a:uLnTx/>
                  <a:uFillTx/>
                  <a:latin typeface="Avenir Next" panose="020B0503020202020204"/>
                  <a:ea typeface="+mn-ea"/>
                  <a:cs typeface="+mn-cs"/>
                </a:rPr>
                <a:t>ly fun</a:t>
              </a:r>
              <a:endPar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7"/>
              <a:ext cx="1943414"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a:defRPr sz="3000"/>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rPr>
                <a:t>Very </a:t>
              </a:r>
              <a:r>
                <a:rPr kumimoji="0" lang="en-US" sz="2400" b="1" i="0" u="none" strike="noStrike" kern="1200" cap="none" spc="0" normalizeH="0" baseline="0" noProof="0" dirty="0">
                  <a:ln>
                    <a:noFill/>
                  </a:ln>
                  <a:solidFill>
                    <a:prstClr val="black"/>
                  </a:solidFill>
                  <a:effectLst/>
                  <a:uLnTx/>
                  <a:uFillTx/>
                  <a:latin typeface="Avenir Next" panose="020B0503020202020204"/>
                  <a:ea typeface="+mn-ea"/>
                  <a:cs typeface="+mn-cs"/>
                </a:rPr>
                <a:t>fun</a:t>
              </a:r>
              <a:endParaRPr kumimoji="0" sz="2400" b="1"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565672" y="1014158"/>
            <a:ext cx="9060656" cy="5402971"/>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6789" tIns="26789" rIns="26789" bIns="2678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2800" b="0">
                  <a:solidFill>
                    <a:srgbClr val="FFFFFF"/>
                  </a:solidFill>
                  <a:latin typeface="+mn-lt"/>
                  <a:ea typeface="+mn-ea"/>
                  <a:cs typeface="+mn-cs"/>
                  <a:sym typeface="Helvetica Neue Medium"/>
                </a:defRPr>
              </a:pPr>
              <a:endParaRPr kumimoji="0" sz="1400" b="0" i="0" u="none" strike="noStrike" kern="1200" cap="none" spc="0" normalizeH="0" baseline="0" noProof="0">
                <a:ln>
                  <a:noFill/>
                </a:ln>
                <a:solidFill>
                  <a:srgbClr val="FFFFFF"/>
                </a:solidFill>
                <a:effectLst/>
                <a:uLnTx/>
                <a:uFillTx/>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6789" tIns="26789" rIns="26789" bIns="2678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2800" b="0">
                  <a:solidFill>
                    <a:srgbClr val="FFFFFF"/>
                  </a:solidFill>
                  <a:latin typeface="+mn-lt"/>
                  <a:ea typeface="+mn-ea"/>
                  <a:cs typeface="+mn-cs"/>
                  <a:sym typeface="Helvetica Neue Medium"/>
                </a:defRPr>
              </a:pPr>
              <a:endParaRPr kumimoji="0" sz="1400" b="0" i="0" u="none" strike="noStrike" kern="1200" cap="none" spc="0" normalizeH="0" baseline="0" noProof="0">
                <a:ln>
                  <a:noFill/>
                </a:ln>
                <a:solidFill>
                  <a:srgbClr val="FFFFFF"/>
                </a:solidFill>
                <a:effectLst/>
                <a:uLnTx/>
                <a:uFillTx/>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6789" tIns="26789" rIns="26789" bIns="26789" numCol="1"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2800" b="0">
                  <a:solidFill>
                    <a:srgbClr val="FFFFFF"/>
                  </a:solidFill>
                  <a:latin typeface="+mn-lt"/>
                  <a:ea typeface="+mn-ea"/>
                  <a:cs typeface="+mn-cs"/>
                  <a:sym typeface="Helvetica Neue Medium"/>
                </a:defRPr>
              </a:pPr>
              <a:endParaRPr kumimoji="0" sz="1400" b="0" i="0" u="none" strike="noStrike" kern="1200" cap="none" spc="0" normalizeH="0" baseline="0" noProof="0">
                <a:ln>
                  <a:noFill/>
                </a:ln>
                <a:solidFill>
                  <a:srgbClr val="FFFFFF"/>
                </a:solidFill>
                <a:effectLst/>
                <a:uLnTx/>
                <a:uFillTx/>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4264201" y="3587176"/>
            <a:ext cx="3663599" cy="1038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800" u="sng">
                <a:solidFill>
                  <a:srgbClr val="A5A5A5">
                    <a:hueOff val="914337"/>
                    <a:satOff val="31515"/>
                    <a:lumOff val="-30790"/>
                  </a:srgbClr>
                </a:solidFill>
              </a:defRPr>
            </a:pPr>
            <a:r>
              <a:rPr kumimoji="0" sz="2400" b="0" i="0" u="sng"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2. Academic/Educational </a:t>
            </a:r>
            <a:r>
              <a:rPr kumimoji="0" lang="en-US" sz="2400" b="0" i="0" u="sng"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U</a:t>
            </a:r>
            <a:r>
              <a:rPr kumimoji="0" sz="2400" b="0" i="0" u="sng"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se </a:t>
            </a:r>
          </a:p>
          <a:p>
            <a:pPr marL="0" marR="0" lvl="0" indent="0" algn="ctr" defTabSz="457200" rtl="0" eaLnBrk="1" fontAlgn="auto" latinLnBrk="0" hangingPunct="1">
              <a:lnSpc>
                <a:spcPct val="100000"/>
              </a:lnSpc>
              <a:spcBef>
                <a:spcPts val="0"/>
              </a:spcBef>
              <a:spcAft>
                <a:spcPts val="0"/>
              </a:spcAft>
              <a:buClrTx/>
              <a:buSzTx/>
              <a:buFontTx/>
              <a:buNone/>
              <a:tabLst/>
              <a:defRPr sz="2800" i="1">
                <a:solidFill>
                  <a:srgbClr val="A5A5A5">
                    <a:hueOff val="914337"/>
                    <a:satOff val="31515"/>
                    <a:lumOff val="-30790"/>
                  </a:srgbClr>
                </a:solidFill>
              </a:defRPr>
            </a:pPr>
            <a:r>
              <a:rPr kumimoji="0" lang="en-US"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M</a:t>
            </a:r>
            <a:r>
              <a:rPr kumimoji="0"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ay be presented as examples at conferences or classes</a:t>
            </a:r>
            <a:r>
              <a:rPr kumimoji="0" lang="en-US"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rPr>
              <a:t>.</a:t>
            </a:r>
            <a:endParaRPr kumimoji="0" sz="2000" b="0" i="1" u="none" strike="noStrike" kern="1200" cap="none" spc="0" normalizeH="0" baseline="0" noProof="0" dirty="0">
              <a:ln>
                <a:noFill/>
              </a:ln>
              <a:solidFill>
                <a:srgbClr val="A5A5A5">
                  <a:hueOff val="914337"/>
                  <a:satOff val="31515"/>
                  <a:lumOff val="-30790"/>
                </a:srgbClr>
              </a:solidFill>
              <a:effectLst/>
              <a:uLnTx/>
              <a:uFillTx/>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862855" y="5276868"/>
            <a:ext cx="6466290" cy="1038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800" u="sng">
                <a:solidFill>
                  <a:srgbClr val="4472C4">
                    <a:hueOff val="114395"/>
                    <a:lumOff val="-24975"/>
                  </a:srgbClr>
                </a:solidFill>
              </a:defRPr>
            </a:pPr>
            <a:r>
              <a:rPr kumimoji="0" sz="2400" b="0" i="0" u="sng"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3. Public </a:t>
            </a:r>
          </a:p>
          <a:p>
            <a:pPr marL="0" marR="0" lvl="0" indent="0" algn="ctr" defTabSz="457200" rtl="0" eaLnBrk="1" fontAlgn="auto" latinLnBrk="0" hangingPunct="1">
              <a:lnSpc>
                <a:spcPct val="100000"/>
              </a:lnSpc>
              <a:spcBef>
                <a:spcPts val="0"/>
              </a:spcBef>
              <a:spcAft>
                <a:spcPts val="0"/>
              </a:spcAft>
              <a:buClrTx/>
              <a:buSzTx/>
              <a:buFontTx/>
              <a:buNone/>
              <a:tabLst/>
              <a:defRPr sz="2800" i="1">
                <a:solidFill>
                  <a:srgbClr val="4472C4">
                    <a:hueOff val="114395"/>
                    <a:lumOff val="-24975"/>
                  </a:srgbClr>
                </a:solidFill>
              </a:defRPr>
            </a:pP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M</a:t>
            </a: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ay be </a:t>
            </a: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e.g. </a:t>
            </a: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presented </a:t>
            </a: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publicly </a:t>
            </a: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online for </a:t>
            </a:r>
            <a:b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br>
            <a:r>
              <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public outreach &amp; dissemination of findings</a:t>
            </a:r>
            <a:r>
              <a:rPr kumimoji="0" lang="en-US"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rPr>
              <a:t>.</a:t>
            </a:r>
            <a:endParaRPr kumimoji="0" sz="2000" b="0" i="1" u="none" strike="noStrike" kern="1200" cap="none" spc="0" normalizeH="0" baseline="0" noProof="0" dirty="0">
              <a:ln>
                <a:noFill/>
              </a:ln>
              <a:solidFill>
                <a:srgbClr val="4472C4">
                  <a:hueOff val="114395"/>
                  <a:lumOff val="-24975"/>
                </a:srgbClr>
              </a:solidFill>
              <a:effectLst/>
              <a:uLnTx/>
              <a:uFillTx/>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586810" y="247628"/>
            <a:ext cx="5023154" cy="546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defRPr sz="4200" u="sng"/>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3200" b="0" i="0" u="sng" strike="noStrike" kern="1200" cap="none" spc="0" normalizeH="0" baseline="0" noProof="0" dirty="0">
                <a:ln>
                  <a:noFill/>
                </a:ln>
                <a:solidFill>
                  <a:prstClr val="black"/>
                </a:solidFill>
                <a:effectLst/>
                <a:uLnTx/>
                <a:uFillTx/>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4732565" y="2184614"/>
            <a:ext cx="2726871" cy="731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sz="2800" u="sng">
                <a:solidFill>
                  <a:srgbClr val="70AD47">
                    <a:hueOff val="-146070"/>
                    <a:satOff val="-10048"/>
                    <a:lumOff val="-30626"/>
                  </a:srgbClr>
                </a:solidFill>
              </a:defRPr>
            </a:pPr>
            <a:r>
              <a:rPr kumimoji="0" sz="2400" b="0" i="0" u="sng"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1. Researc</a:t>
            </a:r>
            <a:r>
              <a:rPr kumimoji="0" lang="en-US" sz="2400" b="0" i="0" u="sng"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h </a:t>
            </a:r>
            <a:r>
              <a:rPr kumimoji="0" sz="2400" b="0" i="0" u="sng"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Only </a:t>
            </a:r>
          </a:p>
          <a:p>
            <a:pPr marL="0" marR="0" lvl="0" indent="0" algn="ctr" defTabSz="457200" rtl="0" eaLnBrk="1" fontAlgn="auto" latinLnBrk="0" hangingPunct="1">
              <a:lnSpc>
                <a:spcPct val="100000"/>
              </a:lnSpc>
              <a:spcBef>
                <a:spcPts val="0"/>
              </a:spcBef>
              <a:spcAft>
                <a:spcPts val="0"/>
              </a:spcAft>
              <a:buClrTx/>
              <a:buSzTx/>
              <a:buFontTx/>
              <a:buNone/>
              <a:tabLst/>
              <a:defRPr sz="2800" b="0" i="1">
                <a:solidFill>
                  <a:srgbClr val="70AD47">
                    <a:hueOff val="-146070"/>
                    <a:satOff val="-10048"/>
                    <a:lumOff val="-30626"/>
                  </a:srgbClr>
                </a:solidFill>
              </a:defRPr>
            </a:pP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V</a:t>
            </a:r>
            <a:r>
              <a:rPr kumimoji="0"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iewed </a:t>
            </a: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only </a:t>
            </a:r>
            <a:r>
              <a:rPr kumimoji="0"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by our</a:t>
            </a: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 </a:t>
            </a:r>
            <a:r>
              <a:rPr kumimoji="0"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team</a:t>
            </a:r>
            <a:r>
              <a:rPr kumimoji="0" lang="en-US" sz="20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rPr>
              <a:t>.</a:t>
            </a:r>
            <a:endParaRPr kumimoji="0" sz="2400" b="0" i="1" u="none" strike="noStrike" kern="1200" cap="none" spc="0" normalizeH="0" baseline="0" noProof="0" dirty="0">
              <a:ln>
                <a:noFill/>
              </a:ln>
              <a:solidFill>
                <a:srgbClr val="70AD47">
                  <a:hueOff val="-146070"/>
                  <a:satOff val="-10048"/>
                  <a:lumOff val="-30626"/>
                </a:srgbClr>
              </a:solidFill>
              <a:effectLst/>
              <a:uLnTx/>
              <a:uFillTx/>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9156233" y="5548554"/>
            <a:ext cx="148222" cy="295288"/>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8366011" y="4308490"/>
            <a:ext cx="148221" cy="295288"/>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9396367" y="5548554"/>
            <a:ext cx="148221" cy="295288"/>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8916101" y="5548554"/>
            <a:ext cx="148221" cy="295288"/>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8125878" y="4308490"/>
            <a:ext cx="148222" cy="295288"/>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7385324" y="2853261"/>
            <a:ext cx="148221" cy="295289"/>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586810" y="823649"/>
            <a:ext cx="8467953" cy="423433"/>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a:defRPr sz="3000"/>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Avenir Next" panose="020B0503020202020204"/>
                <a:ea typeface="+mn-ea"/>
                <a:cs typeface="+mn-cs"/>
              </a:rPr>
              <a:t>Please choose a level of consent option for your child’s video</a:t>
            </a:r>
            <a:r>
              <a:rPr kumimoji="0" lang="en-US" sz="2400" b="0" i="0" u="none" strike="noStrike" kern="1200" cap="none" spc="0" normalizeH="0" baseline="0" noProof="0" dirty="0">
                <a:ln>
                  <a:noFill/>
                </a:ln>
                <a:solidFill>
                  <a:prstClr val="black"/>
                </a:solidFill>
                <a:effectLst/>
                <a:uLnTx/>
                <a:uFillTx/>
                <a:latin typeface="Avenir Next" panose="020B0503020202020204"/>
                <a:ea typeface="+mn-ea"/>
                <a:cs typeface="+mn-cs"/>
              </a:rPr>
              <a:t>.</a:t>
            </a:r>
            <a:endParaRPr kumimoji="0" sz="2400" b="0" i="0" u="none" strike="noStrike" kern="1200" cap="none" spc="0" normalizeH="0" baseline="0" noProof="0" dirty="0">
              <a:ln>
                <a:noFill/>
              </a:ln>
              <a:solidFill>
                <a:prstClr val="black"/>
              </a:solidFill>
              <a:effectLst/>
              <a:uLnTx/>
              <a:uFillTx/>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615" y="1195745"/>
            <a:ext cx="7088038" cy="4275467"/>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884098" y="5803504"/>
            <a:ext cx="719443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Expect your child’s $5 gift card to arrive in 1 – 5 business days!</a:t>
            </a:r>
          </a:p>
        </p:txBody>
      </p:sp>
    </p:spTree>
    <p:extLst>
      <p:ext uri="{BB962C8B-B14F-4D97-AF65-F5344CB8AC3E}">
        <p14:creationId xmlns:p14="http://schemas.microsoft.com/office/powerpoint/2010/main" val="65592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697533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030" name="Picture 6" descr="Belgium Art Print featuring the photograph Rabbit Sitting by Life On White">
            <a:extLst>
              <a:ext uri="{FF2B5EF4-FFF2-40B4-BE49-F238E27FC236}">
                <a16:creationId xmlns:a16="http://schemas.microsoft.com/office/drawing/2014/main" id="{1A3078BE-EB7F-E34B-FC5A-59F404AE803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703812" y="884871"/>
            <a:ext cx="4784375" cy="50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30"/>
                                        </p:tgtEl>
                                        <p:attrNameLst>
                                          <p:attrName>r</p:attrName>
                                        </p:attrNameLst>
                                      </p:cBhvr>
                                    </p:animRot>
                                    <p:animRot by="-240000">
                                      <p:cBhvr>
                                        <p:cTn id="7" dur="200" fill="hold">
                                          <p:stCondLst>
                                            <p:cond delay="200"/>
                                          </p:stCondLst>
                                        </p:cTn>
                                        <p:tgtEl>
                                          <p:spTgt spid="1030"/>
                                        </p:tgtEl>
                                        <p:attrNameLst>
                                          <p:attrName>r</p:attrName>
                                        </p:attrNameLst>
                                      </p:cBhvr>
                                    </p:animRot>
                                    <p:animRot by="240000">
                                      <p:cBhvr>
                                        <p:cTn id="8" dur="200" fill="hold">
                                          <p:stCondLst>
                                            <p:cond delay="400"/>
                                          </p:stCondLst>
                                        </p:cTn>
                                        <p:tgtEl>
                                          <p:spTgt spid="1030"/>
                                        </p:tgtEl>
                                        <p:attrNameLst>
                                          <p:attrName>r</p:attrName>
                                        </p:attrNameLst>
                                      </p:cBhvr>
                                    </p:animRot>
                                    <p:animRot by="-240000">
                                      <p:cBhvr>
                                        <p:cTn id="9" dur="200" fill="hold">
                                          <p:stCondLst>
                                            <p:cond delay="600"/>
                                          </p:stCondLst>
                                        </p:cTn>
                                        <p:tgtEl>
                                          <p:spTgt spid="1030"/>
                                        </p:tgtEl>
                                        <p:attrNameLst>
                                          <p:attrName>r</p:attrName>
                                        </p:attrNameLst>
                                      </p:cBhvr>
                                    </p:animRot>
                                    <p:animRot by="120000">
                                      <p:cBhvr>
                                        <p:cTn id="10" dur="200" fill="hold">
                                          <p:stCondLst>
                                            <p:cond delay="800"/>
                                          </p:stCondLst>
                                        </p:cTn>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052" name="Picture 4" descr="American Kennel Club">
            <a:extLst>
              <a:ext uri="{FF2B5EF4-FFF2-40B4-BE49-F238E27FC236}">
                <a16:creationId xmlns:a16="http://schemas.microsoft.com/office/drawing/2014/main" id="{B5C8EC13-AA35-5079-F47F-FCEB11DC066F}"/>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828942" y="867225"/>
            <a:ext cx="4534115" cy="512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52"/>
                                        </p:tgtEl>
                                        <p:attrNameLst>
                                          <p:attrName>r</p:attrName>
                                        </p:attrNameLst>
                                      </p:cBhvr>
                                    </p:animRot>
                                    <p:animRot by="-240000">
                                      <p:cBhvr>
                                        <p:cTn id="7" dur="200" fill="hold">
                                          <p:stCondLst>
                                            <p:cond delay="200"/>
                                          </p:stCondLst>
                                        </p:cTn>
                                        <p:tgtEl>
                                          <p:spTgt spid="2052"/>
                                        </p:tgtEl>
                                        <p:attrNameLst>
                                          <p:attrName>r</p:attrName>
                                        </p:attrNameLst>
                                      </p:cBhvr>
                                    </p:animRot>
                                    <p:animRot by="240000">
                                      <p:cBhvr>
                                        <p:cTn id="8" dur="200" fill="hold">
                                          <p:stCondLst>
                                            <p:cond delay="400"/>
                                          </p:stCondLst>
                                        </p:cTn>
                                        <p:tgtEl>
                                          <p:spTgt spid="2052"/>
                                        </p:tgtEl>
                                        <p:attrNameLst>
                                          <p:attrName>r</p:attrName>
                                        </p:attrNameLst>
                                      </p:cBhvr>
                                    </p:animRot>
                                    <p:animRot by="-240000">
                                      <p:cBhvr>
                                        <p:cTn id="9" dur="200" fill="hold">
                                          <p:stCondLst>
                                            <p:cond delay="600"/>
                                          </p:stCondLst>
                                        </p:cTn>
                                        <p:tgtEl>
                                          <p:spTgt spid="2052"/>
                                        </p:tgtEl>
                                        <p:attrNameLst>
                                          <p:attrName>r</p:attrName>
                                        </p:attrNameLst>
                                      </p:cBhvr>
                                    </p:animRot>
                                    <p:animRot by="120000">
                                      <p:cBhvr>
                                        <p:cTn id="10" dur="200" fill="hold">
                                          <p:stCondLst>
                                            <p:cond delay="800"/>
                                          </p:stCondLst>
                                        </p:cTn>
                                        <p:tgtEl>
                                          <p:spTgt spid="20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EA89FA7B-E851-183E-3BDF-85DD24AACB15}"/>
              </a:ext>
            </a:extLst>
          </p:cNvPr>
          <p:cNvPicPr>
            <a:picLocks noChangeAspect="1"/>
          </p:cNvPicPr>
          <p:nvPr/>
        </p:nvPicPr>
        <p:blipFill>
          <a:blip r:embed="rId4">
            <a:grayscl/>
          </a:blip>
          <a:stretch>
            <a:fillRect/>
          </a:stretch>
        </p:blipFill>
        <p:spPr>
          <a:xfrm>
            <a:off x="4210050" y="1492250"/>
            <a:ext cx="3771900" cy="3873500"/>
          </a:xfrm>
          <a:prstGeom prst="rect">
            <a:avLst/>
          </a:prstGeom>
        </p:spPr>
      </p:pic>
    </p:spTree>
    <p:extLst>
      <p:ext uri="{BB962C8B-B14F-4D97-AF65-F5344CB8AC3E}">
        <p14:creationId xmlns:p14="http://schemas.microsoft.com/office/powerpoint/2010/main" val="6098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6386" name="Picture 2" descr="Replacement Carafe for K-Duo Essentials™ Single Serve &amp; Carafe Coffee Maker">
            <a:extLst>
              <a:ext uri="{FF2B5EF4-FFF2-40B4-BE49-F238E27FC236}">
                <a16:creationId xmlns:a16="http://schemas.microsoft.com/office/drawing/2014/main" id="{7F6212F3-803E-7D3F-18BF-344D0B6C068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556000" y="889000"/>
            <a:ext cx="508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386"/>
                                        </p:tgtEl>
                                        <p:attrNameLst>
                                          <p:attrName>r</p:attrName>
                                        </p:attrNameLst>
                                      </p:cBhvr>
                                    </p:animRot>
                                    <p:animRot by="-240000">
                                      <p:cBhvr>
                                        <p:cTn id="7" dur="200" fill="hold">
                                          <p:stCondLst>
                                            <p:cond delay="200"/>
                                          </p:stCondLst>
                                        </p:cTn>
                                        <p:tgtEl>
                                          <p:spTgt spid="16386"/>
                                        </p:tgtEl>
                                        <p:attrNameLst>
                                          <p:attrName>r</p:attrName>
                                        </p:attrNameLst>
                                      </p:cBhvr>
                                    </p:animRot>
                                    <p:animRot by="240000">
                                      <p:cBhvr>
                                        <p:cTn id="8" dur="200" fill="hold">
                                          <p:stCondLst>
                                            <p:cond delay="400"/>
                                          </p:stCondLst>
                                        </p:cTn>
                                        <p:tgtEl>
                                          <p:spTgt spid="16386"/>
                                        </p:tgtEl>
                                        <p:attrNameLst>
                                          <p:attrName>r</p:attrName>
                                        </p:attrNameLst>
                                      </p:cBhvr>
                                    </p:animRot>
                                    <p:animRot by="-240000">
                                      <p:cBhvr>
                                        <p:cTn id="9" dur="200" fill="hold">
                                          <p:stCondLst>
                                            <p:cond delay="600"/>
                                          </p:stCondLst>
                                        </p:cTn>
                                        <p:tgtEl>
                                          <p:spTgt spid="16386"/>
                                        </p:tgtEl>
                                        <p:attrNameLst>
                                          <p:attrName>r</p:attrName>
                                        </p:attrNameLst>
                                      </p:cBhvr>
                                    </p:animRot>
                                    <p:animRot by="120000">
                                      <p:cBhvr>
                                        <p:cTn id="10" dur="200" fill="hold">
                                          <p:stCondLst>
                                            <p:cond delay="800"/>
                                          </p:stCondLst>
                                        </p:cTn>
                                        <p:tgtEl>
                                          <p:spTgt spid="163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12478</TotalTime>
  <Words>1231</Words>
  <Application>Microsoft Macintosh PowerPoint</Application>
  <PresentationFormat>Widescreen</PresentationFormat>
  <Paragraphs>134</Paragraphs>
  <Slides>49</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Avenir Next</vt:lpstr>
      <vt:lpstr>Britannic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David Rose</dc:creator>
  <cp:lastModifiedBy>Siying ZHANG</cp:lastModifiedBy>
  <cp:revision>33</cp:revision>
  <dcterms:created xsi:type="dcterms:W3CDTF">2022-08-17T18:13:07Z</dcterms:created>
  <dcterms:modified xsi:type="dcterms:W3CDTF">2023-01-13T03:40:44Z</dcterms:modified>
</cp:coreProperties>
</file>